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08" r:id="rId2"/>
    <p:sldMasterId id="2147483820" r:id="rId3"/>
    <p:sldMasterId id="2147483927" r:id="rId4"/>
    <p:sldMasterId id="2147483945" r:id="rId5"/>
    <p:sldMasterId id="2147483962" r:id="rId6"/>
  </p:sldMasterIdLst>
  <p:notesMasterIdLst>
    <p:notesMasterId r:id="rId25"/>
  </p:notesMasterIdLst>
  <p:handoutMasterIdLst>
    <p:handoutMasterId r:id="rId26"/>
  </p:handoutMasterIdLst>
  <p:sldIdLst>
    <p:sldId id="1610" r:id="rId7"/>
    <p:sldId id="705" r:id="rId8"/>
    <p:sldId id="706" r:id="rId9"/>
    <p:sldId id="707" r:id="rId10"/>
    <p:sldId id="708" r:id="rId11"/>
    <p:sldId id="1611" r:id="rId12"/>
    <p:sldId id="1438" r:id="rId13"/>
    <p:sldId id="1443" r:id="rId14"/>
    <p:sldId id="1439" r:id="rId15"/>
    <p:sldId id="1612" r:id="rId16"/>
    <p:sldId id="1601" r:id="rId17"/>
    <p:sldId id="1602" r:id="rId18"/>
    <p:sldId id="1604" r:id="rId19"/>
    <p:sldId id="1605" r:id="rId20"/>
    <p:sldId id="1606" r:id="rId21"/>
    <p:sldId id="1614" r:id="rId22"/>
    <p:sldId id="686" r:id="rId23"/>
    <p:sldId id="1620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9" autoAdjust="0"/>
    <p:restoredTop sz="90929"/>
  </p:normalViewPr>
  <p:slideViewPr>
    <p:cSldViewPr>
      <p:cViewPr varScale="1">
        <p:scale>
          <a:sx n="65" d="100"/>
          <a:sy n="65" d="100"/>
        </p:scale>
        <p:origin x="175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9/4/2021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2:07.5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106 332 6157,'-8'-9'154,"6"-1"0,-6 6 487,0-2-236,6 1 0,-5 3-136,7-4-143,0 4 1,0 8-128,0 11 1,0 4 0,0-1 0,0 1-45,0 2 0,0 9 0,0-5 0,0 2-83,0 0 0,0-6 0,0 4 1,0-1-88,0-5 0,0-2 0,0-1-129,0-1 0,0 1-105,0-1 449,0-7 0,7-10 0,3-10 0</inkml:trace>
  <inkml:trace contextRef="#ctx0" brushRef="#br0" timeOffset="330">1 385 7429,'0'-18'-535,"2"7"1,2-1 681,1-2 1,9 7 0,-4-1-1,1 2-141,1 0 1,0 1 0,5 5-1,1-2 1,-1-4 0,0 4 1,1-4-1,-1 4-3,1 2 1,-1 0-1,1 0 1,-1 2 0,1 4 1,-1-4 0,1 4 0,-3-3 20,-3 3 0,3-2 0,-3 6-10,3-2 1,3 3 0,-1-3-63,1 2 1,-3 1 36,-3 7 1,-6-1 0,-12-1 25,-6-5 0,3-1 1,-5-6-7,-5 2 0,-5 2 0,-5-4 0,6 1-38,4-1 1,1-2 0,1-2 0,-1 0-122,1 0 1,-1 0-1,1 0-491,-1 0 639,9 0 0,-7-8 0,6-1 0</inkml:trace>
  <inkml:trace contextRef="#ctx0" brushRef="#br0" timeOffset="646">560 1 7353,'0'17'205,"0"1"1,0-1-124,0 0 0,0 7 0,0-1 1,2 0 93,3 3-207,-3-7 1,6 8 0,-6-6 40,4 3 1,-4 5 0,4-6 0,-4-2-118,-2-1 0,5-3 0,1 1 0,0-1-167,2 1 0,-4-7 1,7 1-427,3 2 700,-6-7 0,7 9 0,-5-6 0</inkml:trace>
  <inkml:trace contextRef="#ctx0" brushRef="#br0" timeOffset="1208">1171 332 7988,'-12'-5'0,"1"-3"-668,-3-2 475,6 6 0,-7-5 245,3 3 0,-3 4 0,-3-4-74,1 4 1,5 2 0,0 0 79,-1 0 1,-3 0 0,-1 0 45,-1 0 1,1 6 0,-1 2 20,1 1 0,-1 3 0,1 5-15,-1 1 0,7-1 1,1 1-11,2-1 0,3 1 32,5-1 0,2 1-160,3-1 1,5-7 0,7-4 0,1-4 9,-1-2 0,1 0 0,-1 0 0,1 0-74,-1 0 1,1 0 0,-1-2-1,1-4-3,-1-6 1,1 3 0,-1-3 0,1-2 5,-1-1 0,-5-1 0,-3 3 0,-1 1 6,-4-2 0,-2-1 98,-2-3 0,0 7 223,0-1 1,-8 8-108,-3-2 0,3 12 0,0 4-31,0 0 1,6 5 0,-4-3 66,5 3 0,2 3-236,5-1 0,2 1 1,6-3-1,-3-3-30,3-6 1,1 2 0,3-3 0,-1 1-113,1 2 0,-1-6 0,1 4-163,-1-4 1,1-2-93,-1 0 117,1 0 349,-1 0 0,8 0 0,2 0 0</inkml:trace>
  <inkml:trace contextRef="#ctx0" brushRef="#br0" timeOffset="1930">1433 298 6528,'0'-10'836,"2"4"-762,4 12 1,-4 4-1,5 7-14,1 0 1,-4-1 0,6-2 0,-1-3-25,1 3 0,-4-1 0,4 1-92,-3-2 101,7-9 0,-10 11 1,7-8 87,3-2-96,2-2-44,1-2 0,0 0-178,1 0 198,-1 0-250,-7 0 230,6 0 1,-7-6-1,7-2 1,-3-2-30,-1-3 1,0 3 0,3-2 0,-1-1 12,-3-3 0,-5 1 0,4 1 0,0 3-26,-1-3 0,-5 4 108,2-1 1,-2 7 32,2-2-46,-4 4 0,5 4 0,-7 4-25,0 5 0,0 5 0,0 1 55,0 1 0,0-1 0,0 1 0,0-1-22,0 1 0,0 1-1,0 4-40,8-3 0,-6 7 0,6-6 0,-2 3 1,0-1-1,-1 0-11,3 1 0,-6-1 0,6-4 0,-2 3-8,0 1 0,-1 0 0,-3-5 0,2-1 15,2 1 0,0 7-27,-6 4 0,0-4 1,0-2-1,0-3 5,0-3 1,-2-5 0,-4-2-4,-6-3 0,-3 5 0,-3-6-16,1-2 0,-1-2 1,1-2-1,0 0 23,-1 0 0,6 0 1,1-2-1,-3-2-7,-1-2 1,5-8 0,2 3 16,0-5 0,7-1 0,-5-1 0,4 1 2,2-1 0,0 1 0,2-1 1,4 1 6,5 0 1,3-1 0,-1 1 0,-1-1-5,2 1 0,7-1 0,2 1 0,-1-1 73,-3 1 1,0 1-1,3 1 1,1 1-76,-2 1 1,-1-7 0,-1 9 0,1-5-188,-3-1 0,4 5 1,-9 2-1,4 0-152,1 1 0,-5 5 0,-1-4-518,3 0 853,-6 6 0,7-5 0,-5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3:03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6024,'0'-9'746,"0"1"-505,0 8 0,0-2 75,0-4-199,0 4 1,2-6-21,4 8 1,-2 6 0,5 2 12,-1 2 0,6-5 0,-3 7-76,5 2 0,-5-1 1,1 1-46,2-3 1,1 1-1,3 4-185,-1-5 0,-5 3 0,-1-8-524,3-2 0,-4-1 720,1 3 0,1-4 0,5 6 0</inkml:trace>
  <inkml:trace contextRef="#ctx0" brushRef="#br0" timeOffset="355">385 36 8001,'0'-18'-548,"0"9"1,-2 1 937,-4 8-85,4 0-163,-5 0 1,1 2-1,-2 4 34,-2 5 1,5 5 0,-7 1-117,-2 1 1,5-1 0,-1 1-1,0-1-42,1 1 0,3 1 1,-4 2-1,0 3-76,1-3 1,3-2-1,-4-1 9,2-1 0,-3 1 1,5-1-1,0-1-120,-2-5 1,6 5-155,-3-4 0,3 3-100,2 3 0,0-7 423,0 1 0,7-8 0,3 3 0</inkml:trace>
  <inkml:trace contextRef="#ctx0" brushRef="#br0" timeOffset="892">525 210 7623,'12'0'-134,"-1"0"1,1 0 244,5 0 1,-5 0 84,0 0 1,-1 0-277,7 0 0,-7 0 12,1 0 0,0 0 0,3-1 23,-3-5 1,-3 4 0,-5-6 30,2 0 1,6 4 0,-6-7 5,-2-3 0,-3 4 6,-1-1 1,-7 7 5,-5-2 0,-3 4 0,-3 2 31,1 0 0,5 0 0,2 2 0,1 2 45,-1 2 0,4 5 0,-4-3 0,1 0-20,-1 0 1,6 5 0,-4-1 38,1 3 0,5 3 1,-4-1-1,4 1-38,2-1 0,0-5 0,0 0-54,0 1 0,2 3-179,4 1 0,5-7 1,11-2-10,1-1 1,0-5-1,-5 4 1,1-4-75,4-2 0,-3 0 0,5 0 0,-2-2 255,0-4 0,9-3 0,-5-9 0</inkml:trace>
  <inkml:trace contextRef="#ctx0" brushRef="#br0" timeOffset="1430">1276 141 7996,'15'-18'-878,"-3"1"588,-4 7 1,-6-4 339,4 9 44,-5-9 1,5 12 0,-10-6-61,-1 1 1,-9 5 0,2-4-5,-3 4 0,-3 2 0,3 2 1,1 2 26,3 1 1,-1 3-1,-5-4-8,-1 2 1,6 6 0,3-5 0,-1 1 53,0 0 1,6 5-92,-1-1 0,3-2 0,2 1-32,0 3 0,0-4 0,2-1 0,3-1 13,7-4 1,-2 4 0,1-2 0,3-2 16,2-3 0,-1 1 0,-1 2 0,-3 2 20,3-2 1,1 0-19,3 2 0,-3-2 0,-1 5-9,-2-1 1,-9 6 0,5-5-8,0 1 0,-6 6-6,4-5 1,-4 5 8,-2 1 1,0-5-1,-2-2-2,-4-3 1,-2 1 0,-5-4 0,1 2-10,-2-2 1,5-2 0,-3-2 0,-2 2-56,-1 3 1,3-3 0,1 4-278,-3-4 0,4-2-386,-1 0 730,7 0 0,-4-8 0,8-1 0</inkml:trace>
  <inkml:trace contextRef="#ctx0" brushRef="#br0" timeOffset="1823">1293 210 7996,'0'-9'-1672,"0"-1"1923,0 4-202,-7 4 1,3-7 88,-8 3-33,8 4 1,-6-6-5,5 8 0,1 6-49,-8 0 1,0 5 0,-3-3 0,1 0-14,3 0 1,1 5 0,-4-3 0,3 2 1,-3-1 0,1 1 0,-1 3 0,2-1-1,-1-2 0,-1-1 0,1 5 1,3-3-30,2-1 0,-3-6 1,3 4-1,0-1-59,0 1 1,2-4-524,6 5 246,0-7 0,2 10-278,4-8 603,-4-1 0,14-5 0,-7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1:00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489 106 6877,'0'-18'-262,"0"9"0,0-7 844,0 4-485,0-3 1,0 3-1,-2 2-35,-3 3 1,1 1 0,-8 6 17,-1 0 1,-3 0-1,-1 2-7,-1 4 0,1-2 0,-1 5 0,1 1-6,-1 0 0,1 1 1,-1 7-1,1-3 6,-1-3 1,1 9 0,-1-3 0,1 3-21,0 4 1,-1 1 0,1 5 0,-1 0-9,1 5 1,-1-1 0,1 8 0,1-2 46,5 0 1,-3 1 0,6-3-1,0 4 38,1 1 0,-5-5 0,6 4 0,2-2-41,2-1 0,2 1 1,2-6-1,4-2-27,6-4 1,-1 4 0,5-6 0,1 1-55,-3-5 1,9 2 0,-5-2 0,3-3-101,4-7 0,-3 3 0,7-6 0,0-1-165,-2-3 1,4 2 0,-6-2 0,1-2-248,-1-3 0,6-1 0,-2 0 504,4 0 0,2 0 0,0 0 0</inkml:trace>
  <inkml:trace contextRef="#ctx0" brushRef="#br0" timeOffset="1758">909 472 7054,'0'-11'-137,"0"-1"236,0 8 1,0-5 0,-2 5-23,-4-2 0,2 0 0,-8 4-45,-1-4 1,3 4 0,-2-3 0,-1 3-23,-3 2 1,5 0 0,-1 0-1,-2 2 20,-1 3 1,3-3 0,1 6-23,-3 0 1,0 1-1,1 7-6,1-4 0,8 3 1,-2-3-37,5 3 1,6-3-1,3-2 1,2-1 26,3 1 0,-3-6 0,2 4 0,1-2 7,3-1 0,1 3 0,1-4 1,-1 2 19,1-2 1,-1 3 0,1-1-19,-1-2 1,1 4 0,-3 0 0,-1-1-28,-3 1 0,-5 6 15,6-3 0,-8-1 0,0 2 9,-8 1 0,0-3 0,-8 0 1,-1-2 3,-3-5 0,4 5 0,1-2 0,-3-2-7,-1-2 0,-3-2 1,1 0-1,-1 0-12,1 0 0,-1 0 0,1 0-39,-1 0 0,3-2-450,3-4 0,4-4 505,8-7 0,0 7 0,8-5 0,2 5 0</inkml:trace>
  <inkml:trace contextRef="#ctx0" brushRef="#br0" timeOffset="2227">1223 542 7731,'-10'0'-553,"2"2"623,8 4 1,0-2 0,0 8-21,0 1 0,0 3 0,0 1 3,0 1 1,2-1-1,2 1 1,4-3-97,2-3 0,-4 1 0,5-5 23,3 2 1,1-6-1,3 1 7,-1-3 0,1-2 1,-1-2-5,1-3 0,-1 1 0,-1-8 0,-3-1-6,-1-3 1,-6 4 0,3 1 0,1-3 7,0-1 1,-6-3-1,1 1 95,-3-1 0,-2 7 285,0-1-307,0 8 1,2-2-23,4 12 0,-4 4 0,4 7 0,-2-1-240,2-5 1,-4 5-1,5-4-255,1 3 1,2 3-311,7-1 769,1-7 0,-1 5 0,1-5 0</inkml:trace>
  <inkml:trace contextRef="#ctx0" brushRef="#br0" timeOffset="2671">1747 525 7792,'10'-8'-277,"3"8"1,-7 0 300,-2 10 0,0-1 1,0 3-1,1 2-19,-1 1 0,-2-3 0,-2-1 0,0 3 5,0 2 0,0 1 1,0 1-33,0-1 1,0-5 11,0-1 1,0-5 65,0 6 1,0-10-60,0-2 1,0-8 0,0-10-18,0 1 0,6 0 0,0-1 0,-2 1-16,-2-1 0,4 1 0,1 1 1,1 3 35,0 1 1,3 6 0,-3-4-1,2 1 32,4-1 1,-5 6-1,3-2-18,1 4 1,3 2 0,1 0 124,1 0 1,-6 0-1,-1 2-76,3 4 1,-1 4 0,1 7 0,-4 1-47,-3-1 0,-1 1 1,-6-1-1,0 1-378,0-1 0,6 1 0,0-1-91,-2 0 0,-2 1 452,-2-1 0,0 1 0,0-1 0</inkml:trace>
  <inkml:trace contextRef="#ctx0" brushRef="#br0" timeOffset="3121">2288 560 7645,'0'-12'-331,"0"0"481,0 9 1,0 3-59,0 11 1,0 5 0,0 1-36,0 1 1,6-1-1,0 1-82,-2-1 0,-2-5 0,-2-1 14,0 3 1,0-4 40,0 1-330,0-7 304,0 4 0,0-16 0,0-3 0,0-5 1,6-1 0,-1-1 0,1 1-30,2-1 0,0 6 0,5 1 0,-1-3-17,2-1 0,-5 3 1,3 2-1,1 3 20,3 3 0,1 2 0,1 2 26,-1 0 1,1 0 15,-1 0 0,1 6 0,-3 1 0,-1 3 0,-4 4-29,-3 1 1,5-3-1,-6-1 1,0 3-95,1 2 0,-5 1 0,4 1-164,-4-1 0,-2-5 0,0-1 267,0 3 0,8 1 0,2 3 0</inkml:trace>
  <inkml:trace contextRef="#ctx0" brushRef="#br0" timeOffset="3696">2865 490 6634,'9'8'65,"1"1"0,-6 9 72,2-1 1,-1-5 0,-3 0-39,4 1 1,2 3 0,6-1 10,-3-3 0,-5 1 1,6-7-72,1-2 0,3-2 0,1-2-104,1 0 1,-1 0-1,1 0 52,-1 0 1,1-6-1,-1-2 1,1-1 35,-1-5 0,0 4 0,1-1 0,-1-3 0,1-1 4,-1-3 1,-5 9-1,-2 1 65,-3 0-66,-1 6 0,-6-4 1,2 10 12,4 2 1,-4 8-1,4-3 80,-4 5 0,-2 1 0,2 1 0,2-1-103,1 1 1,1 1 0,-6 2 0,0 3-42,0-3 1,6-2-1,0-1 1,-2-1 8,-2 1 1,-2-1-1,0 1 0,0-1 0,-2 1 0,-4-1 29,-6 1 0,3-7 0,-3-1 6,-2-2 0,1-1 1,-1-3-1,2 2-3,-1-2 1,-3-2-1,-1-2-105,-1 0 1,1 0-584,0 0 1,-1 6 671,1 0 0,-1-1 0,1-5 0</inkml:trace>
  <inkml:trace contextRef="#ctx0" brushRef="#br0" timeOffset="4574">4262 298 7933,'-18'0'-807,"7"0"1437,-1 0-603,8 0 1,-4 2 50,8 4 0,0-3 1,0 9 0,0 2 0,-6 1 1,-1 3-1,-1-1-18,0 1 0,-5 5 0,1 2 0,-4 0-30,-1 1 0,0 5 1,-3-2-1,-1 2-61,-3-2 0,1 4 1,6-4-1,-1 2 1,1-2 1,-6 4 0,-3-6-1,1 2-19,0 0 1,2-1-1,3 1 1,-1-6 26,-2-4 0,-1-1 0,9-1 0,1 1-225,2-1 1,3 1 0,-5-3-661,3-3 563,7-4 343,4-8 0,9-8 0,9-2 0</inkml:trace>
  <inkml:trace contextRef="#ctx0" brushRef="#br0" timeOffset="4838">4174 682 7959,'10'-8'-98,"-2"-1"192,-8-1 1,0 10 0,0 11-31,0 5 1,0 1-1,0 1 1,0-1-74,0 1 1,-6-1 0,0 1 0,2-1-195,2 1 1,0-3-1,-1-1-487,-3-3 0,-2-1 690,2 2 0,-4 3 0,-7-5 0</inkml:trace>
  <inkml:trace contextRef="#ctx0" brushRef="#br0" timeOffset="5196">4157 630 7959,'8'-10'-191,"-6"2"1,11 6 0,-5-2-1,2-2 1,3 3 361,3 1 0,-1 9 0,-1 3 0,-2 2-47,1-1 0,1 1 0,-1 6-39,-1-1 0,0 2 0,3 3 0,-1 1 0,-3-2 16,3-1 1,-4-5 0,1-1 0,3-2-141,1 1 0,1-3 0,-3 0 0,-1-3 6,2-3 1,-1 0 0,1 0-10,-3 2 0,1-2 1,4-10 17,-5-6 1,3 2-1,-8-1 1,-2-3 12,-2-1 1,-2-3-1,0 1 1,0-1 6,0 1 0,0-1 0,0 1 1,0-1-89,0 1 0,0 0 0,0-1-180,0 1-52,-8 7-142,6-6-547,-6 14 1013,8-5 0,-8 7 0,-1 0 0</inkml:trace>
  <inkml:trace contextRef="#ctx0" brushRef="#br0" timeOffset="5625">4960 682 7957,'12'-10'0,"-2"3"-105,-3-1 0,-1 4-242,-6-8 0,0 6 657,0-5-263,0 7 1,-8-4-1,-1 10-16,-1 4 0,-5-2 0,3 7 4,-4 3 1,5-4 0,1 1 0,0 3-3,1 1 1,3 3-1,-4-1 1,2 1 34,4-1 0,2-5 1,2 0-23,0 1 0,2 1 0,2-1 1,4-3 23,2-2 0,1-2 0,7-4-49,-1 3 1,1-3 0,-1 4 0,1-6-65,-1-6 0,1 2 0,-1-7 0,1-1 37,-1 2 0,-5-5 0,-3 3 0,-1-3 2,-4-3 0,-2 7 0,-2-1 0,0-2-66,0-1 1,0-3-1,0 1 1,-2 0-44,-4-1 1,2 6-1,-7 3 1,-3-1-105,-1 0 0,-3 6 0,1-1 0,-1 3-96,1 2 313,7 0 0,-5 0 0,5 0 0</inkml:trace>
  <inkml:trace contextRef="#ctx0" brushRef="#br0" timeOffset="6070">5310 123 7957,'17'0'-303,"-5"2"270,-1 4 1,1-4 0,5 4 0,3-2 0,1-1 240,2 3 0,3 2 0,-5-4 1,4 4-80,2 1 0,1-3 0,3 6 1,-2-1-34,2-1 1,2 6-1,2-5 1,-2 5-57,-4 1 1,2 7-1,-6 1 1,0 0-76,1 0 0,-3 6 0,-4-2 0,1 2-60,-3-1 0,4 8 0,-11-3 0,0 2 54,-4 0 1,1-2-1,-1 0 1,-2-2 17,-2-4 1,-2 4 0,0-4 0,0 2-5,0-2 0,-6 2 0,-2-7 0,1-1-87,-1 2 0,-4-5 0,5 3-302,-3-4 266,-2-1 0,1-1 0,1 1 150,2-1 0,-5 1 0,3-1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1:11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6688,'17'0'-46,"0"0"0,-5 0 0,0 0 0,1 0 66,3 0 1,-4 0-1,-1 0 1,3 0 17,1 0 0,3 0 1,-1 0-3,1 0 0,-1 0 0,1 0 1,1 0-25,4 0 1,-3-2 0,3-2 0,-4-2 7,-1 2 0,1 2 0,5 2 1,3 0 49,0 0 1,4 0 0,-6 0 0,2 0-35,4 0 0,2 0 0,2 0 0,0 0-12,0 0 0,0 0 1,2 0-1,2 0-7,1 0 1,3 0-1,-4 0 1,2 0-43,-2 0 1,-1-6 0,1 1 0,2 1 21,-2 2 0,-4 2 0,-4 0 0,-4 0-8,-2 0 1,6 0 0,-2 0 0,2 0 7,-2 0 0,2 0 1,-5 0-1,1 0 2,4 0 1,2 0 0,2 0 0,0 0 0,0 0 0,0 0 0,1-2 0,3-2-43,2-2 1,0 0-1,-4 6 1,1 0 36,3 0 0,0 0 0,-6 0 0,0 0 1,0 0 0,5 0 0,1 0 0,-2 0 17,-2 0 0,-2 0 0,0 0 1,0 0-3,0 0 0,0 0 0,-1 0 1,1 0 7,0 0 0,0 0 1,0 0-1,0 0 35,0 0 0,6 0 1,0 0-1,-1 0 24,3 0 1,-6 0 0,6 0 0,-3 0-42,1 0 0,2 0 1,-4 0-1,1 0-23,-1 0 0,-2 0 0,0 0 0,2 0-19,1 0 0,3 0 1,-2 0-1,3 0-11,1 0 1,4 0 0,-7 0 0,3 0 40,3 0 0,1-5 0,-1-1 0,-3 2 15,-2 2 0,0 2 1,-5 0-1,3 0 51,-2 0 0,4 0 1,-1 0-1,1 0 29,0 0 0,9 0 0,-3 0 0,-1 0-38,3 0 0,-1 0 0,2 0 0,-1 0-47,-5 0 1,3 0 0,-8 0 0,-3 0-21,-1 0 0,-4 0 0,-2 0 0,-2 0-12,2 0 1,-3 2-1,-1 2 1,-2 2-136,-4-3 1,5-1 0,-3-2 0,0 2-351,2 4 0,-5-4 1,3 4 482,-3-4 0,5 6 0,2 1 0</inkml:trace>
  <inkml:trace contextRef="#ctx0" brushRef="#br0" timeOffset="1371">4978 227 7964,'10'-8'-259,"-1"7"1,-3-5 195,6 4 1,-3 0-1,3-2 1,2-2-1,1 2 39,3 2 1,-1 2 0,1 0-1,1-2 16,4-3 1,-1 3 0,5-4 0,0 4 37,0 2 0,-4 0 1,7 0-1,-1 0-30,-2 0 1,4 0 0,-6 0 0,2 0 0,4 0 0,-4 0 1,3 0-1,1 0-19,2 0 0,2 0 1,-1 0-1,1 0 16,0 0 1,2-2-1,2-2 1,4-2 28,1 2 1,-3 2-1,4 2 1,-1 0 49,1 0 0,-4-5 0,3-1 1,1 2-58,0 2 0,-1 2 0,5 0 0,-5 0-16,-1 0 1,6-6-1,-3 0 1,3 2-19,-3 2 0,5 2 1,-5 0-1,5 0-33,1 0 1,0-5-1,-1-1 1,-3 2 30,-1 2 0,-2-4 1,3 0-1,-3 2 23,-3 2 1,5-3-1,-4-1 1,-1 2 37,1 2 0,-2 0 0,-6-2 0,0-2 31,0 3 0,0 1 0,0 2 1,-1 0-49,1 0 0,0 0 0,0 0 1,-2 0-14,-4 0 0,4 0 0,-4-2 1,4-2 18,2-2 0,0 0 1,0 6-1,0 0 25,0 0 0,0 0 0,0 0 0,0 0 8,0 0 1,0 0 0,0 0-1,-2 0-41,-4 0 0,4 0 0,-4 0 0,2 0-38,-2 0 1,4 0 0,-4 0 0,2 0 17,-2 0 1,4 0-1,-4 0 1,2 0 30,-2 0 1,4 0 0,-3 0 0,1 0 38,-2 0 1,4 0 0,-4 0 0,4 0-75,2 0 0,0 0 1,0 0-1,0 0 4,-1 0 0,1 0 1,0-2-1,-2-2 16,-4-2 0,2 1 1,-5 5-1,-1 0 28,0 0 1,6 0 0,-4-2-1,2-2 28,1-2 1,-1 0-1,6 6 1,0 0-10,-1 0 0,-1 0 0,-2 0 0,-1 0-8,1 0 0,2 0 0,0 0 1,-2 0-51,-2 0 1,-6 0 0,4 0-1,0 0-7,1 0 0,-5 0 0,6 0 0,0 0 6,-2 0 0,6 0 1,-4 0-1,2 0 24,-2 0 0,4 0 1,-5 0-1,-1 2-23,-4 4 0,2-4 1,-1 4-1,-5-2-225,-5 1 1,1-3 0,-5 6-414,-1 0 0,-1-4 1,-8 7-1274,0 3 1900,-8-6 0,-17 7 0,-12-5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1:14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7715,'12'0'-14,"0"0"0,-7 0 91,7 0 0,-8 8 1,2 4 9,-4 3 0,-2 3 0,0-1 1,0 1-140,0-1 1,0 1-1,0-1 1,0 0 1,0 1 1,0 1 0,0 3 0,0 1-51,0-2 1,0-1 0,0-3-1,0 1-11,0-1 0,0-5 0,0-1-83,0 3 1,-6-4 48,0 1 1,-8-9 147,3-2 0,3-2 0,2-9 1,4-3-19,2-1 1,-6-3 0,1 1 0,1-1-6,2 1 0,2-7 0,0-1 0,0 0-9,0 0 0,0-4 1,2 3-1,2 1 26,1 0 0,7 2 1,-4 5-1,0 1 108,-1-1 0,7 1 1,-2 1 26,3 5 0,3-3 0,-1 8-88,1 2 0,-1-3 0,0 1-17,1 2 1,-1 2-1,1 2 1,-1 0 0,1 0 1,1 0 0,3 2 0,1 2 10,-2 2 0,-1 1 0,-3-1-50,0 6 1,-1-2 0,-2 1 14,-3 3 1,-7 1 0,2 3-34,-4-1 0,-2-5 1,-2 0-21,-4 1 1,-4 1 0,-7-1 0,-1-3 19,1-2 1,-6 3-1,-1-3 1,1 0 6,-2 0 0,4-3 1,-7-3-1,3 2-24,4 2 0,1 0-370,3-6-65,7 0 481,3-8 0,7 6 0,0-6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1:14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0 7951,'-18'0'-318,"1"0"0,-7 0 363,1 0 0,0 0 0,5 0 1,1 0-1,-1 2 0,1 4 119,-1 6 0,1 3 0,0 3 0,1-1-62,4 1 1,-1-1 0,5 3-1,0 1-58,1 2 0,-5 8 1,6-4-1,2 2-4,2 1 0,2-7 0,0 4 0,0 0-67,0 0 1,2-3-1,2 3 1,4-2-151,2-4 0,1-1 1,9-3-1,1 1-48,2-1 0,8-7 0,-2-2 0,4-3-289,2 1 0,0 0 514,0-6 0,8 0 0,1 0 0</inkml:trace>
  <inkml:trace contextRef="#ctx0" brushRef="#br0" timeOffset="533">1048 158 7951,'-2'-10'-361,"-4"4"1,2 4 0,-7 2 397,-3 0 0,-1 0 1,-3 0-1,3 2 5,3 4 1,-3-4-1,3 6 1,-4-3 0,-1 1 0,5 2 0,1-4 0,-1 4 70,2 1 0,-5-3 24,3 6 0,4-1-137,3 7 1,5-8 0,3-3-1,3 1 0,8-6 0,-3 4 1,5-4-5,1-2 0,3 0 1,1 2-1,2 2-4,-1 1 0,-3 1 0,-1-6 1,-1 2-15,1 4 0,-1-4 1,1 6 17,-1-1 0,-5 1 0,-3 6-8,-1-3 0,-2 1 9,-6 6 1,-2-3 0,-2-1 0,-4-5 17,-1-1 0,-3 0 1,-5-4-1,-1 2 35,1-3 0,-1-1 1,1-2-1,-1 0-53,1 0 0,-1 0 0,1 0 0,-1 0-49,1 0 1,-1 0-1,1 0-198,0 0 1,5-2-284,0-3-263,8 3 796,4-14 0,10 14 0,8-6 0</inkml:trace>
  <inkml:trace contextRef="#ctx0" brushRef="#br0" timeOffset="999">1328 297 7951,'0'-17'-1137,"0"7"1733,0 2-432,0 8 0,0 2-37,0 4 1,0-2 0,0 8-64,0 1 0,0 3 1,0 1-1,1-1-71,5-5 1,-2 3 0,6-6 0,0-1-57,-1 1 0,3 4 0,5-6 9,1-2 0,5-3 1,0-1-53,-1 0 0,-3 0 0,-1-1 31,-1-5 1,1-2 0,-1-6 0,0 3-19,1-3 0,-6 1 1,-3-1-1,1 2 55,0-1 0,-6 3 0,3 0 303,1 3-219,-6-7 0,6 14 126,-8 0 1,0 2 0,0 10-144,0 1 1,2-3 0,2 2-123,1 1 1,3 3 0,-2 1-177,6 1 0,-3-9 0,1-1 1,0-2-281,-1 0 549,3-1 0,6 3 0,-1 2 0</inkml:trace>
  <inkml:trace contextRef="#ctx0" brushRef="#br0" timeOffset="1455">1974 262 7866,'9'-7'-327,"-1"5"0,-6-6 364,4 8 0,-4 8 0,6 1 21,-1 1 0,-5 6 0,4-5-20,-4 5 1,4-5 0,0 1-21,-2 2 1,-2 1-46,-2 3-24,0-9-17,0-1 1,0-10 40,0-4 0,2-1 1,1-7-1,5 2 20,2-1 1,-4-3 0,5 1 0,1 1-2,-2 2 0,5 1 0,-3-7 0,3 1 5,3-1 0,-3 7 0,-1 1 0,-2 2 43,1 4 0,3-3 0,1 1 29,1 2 1,-7 2 0,1 2-1,1 2 8,3 4 1,-4-2 0,-1 7-56,3 3 1,-4-1 0,-1 1 0,-1-2-50,-4 1 1,0 3-1,0 1-329,1 1 1,1-1-79,-6 1 0,0-1 434,0 1 0,0-9 0,0-1 0</inkml:trace>
  <inkml:trace contextRef="#ctx0" brushRef="#br0" timeOffset="1930">2602 262 7398,'2'-9'-697,"4"3"1241,-4 4 1,14 2-545,-5 0 0,-1 0 50,2 0 0,-7 8 0,5 3-74,-2 5 1,-2 1 0,-6 1-21,0-1 1,0 1 14,0-1 1,0 1 1,0-1 19,0-7 0,0-4-15,0-12 1,0-4 0,0-7 0,2 1-37,3 4 1,3-3 0,6 3-1,-3-3-1,3-3 1,2 1 0,1-1 0,1 1 47,-1-1 0,0 7 1,1 1-1,-1 2-5,1 4 1,-1 2 0,1 2 0,-1 0 98,1 0 1,1 0 21,4 0 1,-3 6 0,3 2 0,-4 2-9,-1 3 0,-6-3 1,-3 2-1,1 1-29,0 3 1,-4 1 0,3 1-206,-1-1 1,-2-5-1,-6-1-400,0 3 1,0-4-231,0 1 768,0-7 0,8 12 0,1-7 0</inkml:trace>
  <inkml:trace contextRef="#ctx0" brushRef="#br0" timeOffset="2660">3371 158 7951,'0'-10'-522,"0"2"353,0 8 0,6 2 360,-1 4 0,1-2-47,-6 7 1,0 1-1,0 5-56,0 1 1,0-6-1,2-3 1,2 1-9,2 0 1,2-5 0,-2 5 0,3 0-50,1 0 1,4-5-1,-7 5 1,3-2-49,4-4 0,1-2 0,3-2 0,-1 0-38,0 0 0,1 0 0,-1 0 0,1 0-28,-1 0 1,1 0 0,-1-2 0,1-2 30,-1-2 0,1-6 0,-1 5 1,1-1-2,-1 0 0,-5-4 0,-3 5 1,1-1 56,0 0 0,-4-3 1,3 3 36,-1-2 0,0 6 177,-2-2-126,-4 4 0,5 4 4,-7 4 0,2 4 1,2 7-1,2 1-37,-2-1 0,0 1 0,0-1 0,1 1 8,-1-1 0,4 6 0,0 3 0,0-1 1,-1 0 1,5 4-1,-6-4 1,0 3-50,1 3 1,-5 0-1,4 0 1,-4-2-92,-2 2 1,0-4 0,0 0 0,0-2 25,0-3 0,0-3 0,0-1 0,0-1 75,0 1 1,-8-3-1,-3-3 78,-5-6 1,-1-4 0,-1-2-78,1 0 0,-1 0 0,3-2 0,1-4-20,3-6 0,7 2 0,-4-1 1,2-3-62,0-1 0,1-9 0,6 1 0,3 2-61,2 1 0,6 1 1,-4-2-1,1-3-68,5 3 0,1 2 0,3 1 0,-1 1-79,1-1 0,-1 7 0,1 1 0,-1 2 25,1 4 1,5-4 0,0 3 0,-1-1 233,-3-2 0,-2-2 0,1-7 0</inkml:trace>
  <inkml:trace contextRef="#ctx0" brushRef="#br0" timeOffset="3333">4471 123 6055,'18'0'455,"-1"0"-257,0 0 1,-5 0 0,0 0-33,1 0 0,-3 0 1,2 0-23,1 0 1,3 0 0,1 0-4,1 0 1,-1 0 0,1 0-21,-1 0 0,1 0 0,-1 0-71,1 0 0,-1 2 0,0 1 0,1 5 0,-1 0-9,1 0 1,-3 5 0,-1-1 0,-2 3-61,1 3 1,3-1 0,-1 3 0,-1 1-32,-3 2 0,-1 3 0,2-5 0,-4 4-6,-1 2 0,-5-5 0,4 3 0,-4-2 37,-2 1 1,0 5 0,0-4 0,0 0-3,0 0 0,0 4 0,-2-3 0,-2-1-11,-2 0 0,-7 4 1,1-6-1,-3 1-1,-3 1 1,3-6-1,1 5 1,2-3 15,-1 2 1,-3-3 0,-1 3 0,1-4 10,5-1 1,-5-3-1,5-1 1,-7-2 23,-5 1 1,3-3 0,-3 0 0,4-1 56,1 1 0,1-6 1,-1 2 101,1-4 1,-1 0 135,1 3-59,-1-3-251,9 6 0,1-10-328,8-4-665,0 4 383,-8-5 1,4 7 606,-7 0 0,7-8 0,-4-2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4:09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88 8113,'-9'-2'-996,"1"-2"844,0-2 358,6-7 1,-6 9 398,8-8-120,0 8-226,0-3-159,0 7 0,0 1-90,0 5 0,0 4 0,0 7-24,0 1 1,0-6-1,0-1 1,0 3 36,0 1 1,2 3 0,2-1-15,2 1 0,2-1 1,-4 1-1,2-1 9,-3 1 0,1-7 1,0 1-22,2 1 0,6 3 0,-5-1 11,3-3 0,-6-2 0,4-6-4,0 2 1,-5-1 0,7-3 36,-2 4 1,0-4 13,-3 4 1,3-6-1,6-4-25,-3-2 1,-7-2 0,4 5-37,0-3 1,-6-8 0,4 2-11,-4-3 1,3-2 0,3 1-70,2 4 0,-6-3 42,2 3 1,1 2-55,-1-1 68,8-1 1,-10 2-24,7 5 0,-5 3 44,6 2 1,-6 0 74,5 0 1,-1 2 0,3 3-29,-1 7 0,0 4 0,5 1-6,1 1 1,-1-3-1,1-1 35,-1-3 1,1-1 0,-1 2 0,0-5 9,1 1 1,-1-6-1,1 4 66,-1-4 0,1-2-35,-1 0 0,1 0 0,-3-2-4,-3-4 1,1-4-1,-5-7-63,2 0 1,-6-1 0,2 1 0,-4-1-84,-2 1 1,0-1 0,0 1 0,0-3-177,0-3 0,0 4 1,0-5-1,0 5 135,0 1 1,0 1-1,0 0 82,0-1 0,0 8 0,0 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4:22.792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18 280 7725,'0'-12'-1125,"0"1"1560,0-1-267,0 2 49,0 3 1211,0 7-1371,-8 7 0,6 3-35,-4 7 0,4 1 0,2-1-13,0 1 1,0-6-1,0-1 17,0 3 0,2 1-7,4 3 0,-2-3 1,6-1-1,0-4-34,-1-3 1,-3 1 0,6-2-10,1 6 1,-3-5 0,0 1 0,-1-2-36,1 0 0,-4 0 0,6-6 26,1 0 0,-3 0 1,1 0 6,3 0 1,-4 0 0,1 0 0,1-2-20,-2-4 1,-1 2 0,-3-8-25,6-1 1,-2-3 24,1-1 1,-5-1-28,6 1 28,-8-1 1,5 7-192,-3-1 189,-4 8 0,8-4 0,-6 10 44,1 4 0,3-4 0,-4 6 0,4-2 17,2-1 1,-5 7-1,7-4 1,0 2 6,-3 3 1,7-5 0,-6 0 0,1-3 0,-1 3 9,-2 2 1,5-6-1,-1 2 1,3-4 42,3-2 1,1 0-50,5 0 0,-5-2 0,4-2 0,-3-4 18,-3-2 0,1-1 1,-3-7 11,-3 1 1,1-1 0,-7 1-12,-2-1 1,-2 1-55,-2-1 0,0 1 0,0-1-98,0 1 1,-6 5 0,-2 1 0,-1-3-217,-5-1 0,4 3-48,-1 0 0,5 8 370,-6-1 0,-7 10 0,-8 5 0</inkml:trace>
  <inkml:trace contextRef="#ctx0" brushRef="#br0" timeOffset="696">961 297 8078,'10'0'-209,"-3"0"0,-5 0 419,4 0 1,-2 0-316,8 0 1,-6 0-45,5 0 1,-5 0 113,6 0 0,-1 0 29,7 0 1,-7-2 0,1-1 5,2-3 0,-5-8 1,3 3 0,-8-5-41,2-1 1,-4 5 17,-2 0 17,0 1 1,-8 1 2,-4 4 1,-3 4 2,-3 2 1,7 2-1,-1 4 8,-2 6 1,1-3 0,-1 3 0,5 1 18,1 3 1,-4-4 0,6-1 0,0 3-3,-1 1 1,5-3 0,-4 0-8,4 1 0,2 3 0,0 1-33,0 1 1,6-7 0,2-1-1,1-2-95,5-4 1,1 3-1,3-1 1,-1-2-86,1-2 1,-1-2 0,1 0-333,-1 0 526,8 0 0,-5 8 0,5 2 0</inkml:trace>
  <inkml:trace contextRef="#ctx0" brushRef="#br0" timeOffset="1367">1729 262 6782,'-17'-9'45,"0"1"7,-1 8 1,1 0-1,-1 0 17,1 0 1,-1 0 0,1 0-15,-1 0 0,7 6 0,-1 0 22,-2-2-97,-1 5 36,5-7 0,-5 14 1,5-5-1,-2 5-9,1 1 0,7-5 0,-2 0-25,4 1 0,2-3 0,2 2 13,4 1 0,2-3 0,5 0 1,-1-3 6,1-3 0,-3 0 0,2 0 0,1 2-16,3-2 1,1-2 0,1-2-43,-1 0 51,-7-8-29,5 6 0,-7-8 25,4 4 0,3-3-133,-5-1 131,0-6 0,3 13-18,-7-9 22,8 0-8,-12-5 0,11 5 11,-7 1-14,0 7 1,-4-10-20,4 8 112,-4-7-88,5 11 0,-7-8-18,0 4 100,0 4 74,0-6 0,-5 22-75,-1 4 1,0-3-99,6-3 1,0-1 0,2 5-65,4-5 1,-2 3-1,7-8-142,3-2 0,-5 4 180,3-3 0,0 1 56,5-6 0,8 8 0,3 2 0</inkml:trace>
  <inkml:trace contextRef="#ctx0" brushRef="#br0" timeOffset="1758">2096 53 8077,'0'-10'-358,"0"2"-540,0 8 1148,-8 0-136,6 0 1,-5 2-62,7 4 0,0-2 0,0 8 1,0 1-1,0 3 0,0 1 1,0 1-1,0-1 1,0 1-18,0-1 0,0 1 1,0-1-1,0 1-79,0-1 0,2 0 0,2 1 1,1-1-111,-1 1 0,-2-6 1,0-1-1,2 3-240,2 1 1,2-3 392,-3 0 0,-1-7 0,8 7 0,0-8 0,5 4 0</inkml:trace>
  <inkml:trace contextRef="#ctx0" brushRef="#br0" timeOffset="2317">2341 1 6911,'-10'0'121,"2"1"-15,8 5 1,0-2-57,0 8 1,0-1 0,0 7 0,0-1-20,0 1 1,6-1 0,0 1-1,-2-1 0,-2 1 0,-2 1 0,0 2 0,2 3-28,3-3 1,-3-2 0,4-1 0,-4-1-58,-2 1 1,0-1 0,0 1-41,0-1 1,0 1-11,0-1 76,0-7 20,0 5-40,0-13 159,0 6-81,0-23-40,8 3 0,0-13-10,3 7 0,3 1 1,-6-1-1,1 3 1,5 1-1,1 3 9,3-3 1,-1 6-1,1 2 75,-1 4 1,-5 2-1,0 0 3,1 0 0,3 0 1,1 0-24,1 0 1,-1 8-1,1 4-14,-1 3-82,-7-5 40,-2 6 1,-3-7 0,1 9 0,0-1-424,2 1 98,-6-1 155,5 1 1,-7-1-377,0 1 558,0-9 0,8 7 0,2-6 0</inkml:trace>
  <inkml:trace contextRef="#ctx0" brushRef="#br0" timeOffset="2707">2900 385 7291,'11'6'-573,"1"-1"552,-8 1 0,5-6-10,-3 0 0,4 0 73,7 0 1,-5 0 0,-2-2-3,-2-4 7,-3 4-9,-5-5-65,0 7 62,0-8-92,0-2 92,0 1 41,0 1 0,-2 2 15,-3 0 0,-5 0-3,-8 6 1,1 2-37,-1 4 1,9-2 0,3 8 0,2-1-16,-2-1 0,4 5 0,-4-3-37,5 4 1,1 1 0,1-1-1,3-3-58,2-1 1,8-6-1,-3 5-23,5 3 0,1-6 1,1-3-1,-1-3-129,1-2 0,-1 0 0,1 0 0,-1 0 210,1 0 0,-1 0 0,1-7 0,-1-3 0</inkml:trace>
  <inkml:trace contextRef="#ctx0" brushRef="#br0" timeOffset="3076">3249 367 8070,'10'0'-440,"-3"0"1,-5 0 0,4 0 454,6 0 1,3 0 0,3 0 62,-1 0 1,-5 0 0,-2 2-29,-3 4-68,7-4 0,-10 8 22,7-5-21,1 5 0,-2 2 0,-3-2 65,1-3-27,-6 7 2,6-4-34,-8-1 0,2 5-39,4-8 58,-4 7-16,5-11 2,-7 14 11,0-14 13,0 5 9,-7 1 0,3-6 1,-8 4 7,-1-4 1,3-8 0,0-2-4,2-1 0,3-3-15,5-5-19,0-1 1,0 1-1,1-1 12,5 1 1,-2-1-49,8 1 49,-8-1-28,11 1 0,-7 5-25,4 1 48,3-1-73,-5 2 0,2-3-313,-1 7 364,-7 0 1,12 0-195,-5 0-11,-3 0 184,7 6 37,-13 0 0,14 0 0,-6 0 0</inkml:trace>
  <inkml:trace contextRef="#ctx0" brushRef="#br0" timeOffset="3722">2376 70 8070,'9'0'-1594,"-1"-2"1689,-8-3 1,0 1 94,0-8-87,8 8 1,-4-4 23,7 8 1,1-5-1,5-1 97,1 2-328,-1 2 195,1 2-37,-1 0 42,1 0-160,-1-8 129,1 6-20,-1-5 0,1 7 41,-1 0-36,1 0 9,7 0-2,-6 0-3,6 0 0,-15 0-81,6 0 0,-7 0 101,9 0-32,-1 0 4,-7 0 20,6 0-251,-15 0-6,15 0-109,-14 0 144,13 0-1,-13 0 119,14 0 33,-14 0-41,6 0 1,-3 1 45,1 5 0,0 4 0,-6 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4:30.66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0 16 7504,'10'-8'189,"-2"6"1,-2-4-1,2 10-204,1 2 0,3 8 0,5-3-16,1 5 1,-7-5 0,1 1 0,2 2-85,1 1 1,3-3 0,-1-1 0,1 3-88,-1 1 1,6-3 0,1-2 0,-3 0-25,-2-1 0,-1-5 1,-1 2 225,1-4 0,7 6 0,2 1 0</inkml:trace>
  <inkml:trace contextRef="#ctx0" brushRef="#br0" timeOffset="352">629 51 7926,'-17'0'-792,"5"0"687,0 0 0,7 0 199,-7 0 0,6 0 0,-5 2 9,-3 3 0,4-3 0,-1 6-52,-3 0 0,-2 2 0,1 7 0,1 1-32,3-1 0,-1-5 0,-5-1 1,-1 3-4,1 1 1,-1 3 0,1-1 0,-1 1-33,1-1 0,5 1 0,1-1-2,-3 1 1,4-1 0,1 1 0,1-1 5,4 1 1,-4-7 0,2 1-364,2 1 0,4 3 3,6 1 0,4-7 372,7-4 0,1 4 0,-1-1 0</inkml:trace>
  <inkml:trace contextRef="#ctx0" brushRef="#br0" timeOffset="880">926 295 8057,'18'0'-188,"-7"0"-892,1 0 1034,-1 0 0,5-2 63,-4-4 0,-5 3 0,-5-7 0,2 0 66,2 0 0,0 5 13,-6-7 0,-2 0-51,-4-5 0,2 7 0,-7 4 0,-3 4-6,-2 2 0,-1 0 0,0 0 0,-1 0 0,1 0 1,-1 2 13,1 4 1,5-2 0,0 8-2,-1 1 0,5 3 0,2 1 0,4 1 2,2-1 0,0-5 0,0-1 1,0 3-12,0 2 0,2 1 0,4 1-41,6-1 1,1-5-1,1-3 1,-2-1-104,1-4 1,8 4-1,3-2 1,-3-3-223,-2-1 0,5-2 0,1 0 0,2 0-102,4 0 425,2 0 0,2-7 0,0-3 0</inkml:trace>
  <inkml:trace contextRef="#ctx0" brushRef="#br0" timeOffset="1405">1747 190 7859,'6'-11'-777,"0"-1"1,-1 6 827,-5-5 0,-2 7 2,-3-2 0,-5-2 1,-8 2-14,1 2 1,0 3 0,-1 1 0,1 0-6,-1 0 0,-1 0 0,-3 0 0,-1 0 21,2 0 0,1 1 0,1 3 0,0 4-9,1 2 0,-3-4 0,11 5 0,-2 1-63,1-2 0,7 5 3,-2-3 1,4 3-1,4 3 19,4-1 0,4-5 0,7-2 0,0-3-17,1-3 1,1 0 0,3 0-1,1 2 7,-2-2 0,7-2 1,-1-2-1,0 0 3,-4 0 1,2 5-1,-1 1 1,-3-2 1,-2-2 0,-1 4 0,-1 0-3,1-2 1,-9 5 0,-3 3 0,-4-2 0,-2 1-42,0 3 0,0-4 10,0 1 1,-2-5 0,-4 4 0,-3-1-1,-3-1 7,0 0 0,1 0 1,-7-4-1,1 1-102,-1-1 1,1 0-1,0 0 1,-1 2-233,1-2 360,-1-2 0,-7 6 0,-2 1 0</inkml:trace>
  <inkml:trace contextRef="#ctx0" brushRef="#br0" timeOffset="1797">1695 243 6081,'-12'0'252,"0"0"0,1 0-198,-7 0 1,1 6 0,1 1 0,3 1-5,1 0 0,6 4 0,-6-5 0,-1 3-17,-3 4 1,5-1 0,-1 1 0,0-3 2,3 3 1,-7 2 0,5 1-31,-5 0 0,4 1 0,1-1-38,-3 1 1,4-7 0,1 1-1,-1 0 20,0-3 1,5 5 0,-5-6 4,2 2 0,0-7 0,4 5-128,-1 0 24,-1-6 1,8 6 0,4-8-213,5 0 1,-1 0 322,2 0 0,-1-8 0,7-2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4:28.996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18 1 8099,'10'0'-413,"-2"0"1,-8 1 0,1 5 600,5 6 0,-4 3 0,4 3-178,-4-1 0,0-5 0,2 0 1,2 1-33,-3 3 1,-1 1-1,-2 1-85,0-1 0,0 1 1,0-1-250,0 1 0,-2-7-68,-3 1 424,3 0 0,-14-3 0,7-1 0</inkml:trace>
  <inkml:trace contextRef="#ctx0" brushRef="#br0" timeOffset="426">1 35 8099,'17'0'-1015,"-5"0"860,-1 0 161,-7 0 1,12 0-1,-5 0 105,5 0 1,-4 2 0,-1 2-54,3 2 0,1 8 0,3-5-41,-1 1 1,1 4-1,-1-7 1,1 3-10,-1 4 0,1-5 0,-1 3 0,0 0-26,1-3 0,5 5 0,1-6 1,-3 0 40,-2-1 1,-1 5-1,-1-6 32,1-2 0,-1 3 58,1-1 1,-1-2-43,1-10 0,-9 2 0,-3-7 0,-4-3 7,-2-1 1,6-5-67,0-3 1,-1-2 0,-5-4-25,0 5 1,0 5-166,0 1 0,-2 3-687,-3 3 376,3 5 1,-6 8 487,8 5 0,8 4 0,1 7 0</inkml:trace>
  <inkml:trace contextRef="#ctx0" brushRef="#br0" timeOffset="885">1031 53 7940,'-8'-10'-1387,"-3"4"1421,-5 4 1,4 2 0,1 0 19,-3 0 1,4 0 0,-1 0 17,-3 0 0,5 6 0,-3 2-19,-2 2 0,-1 1 0,-1 7 0,3-3-12,1-3 1,8 4 0,-4-7-1,3 3-22,-1 0 0,0-1 0,6 7-30,0-1 0,2-5 0,4-3 43,5-1 0,5 0 0,1-4 0,1 2-5,-1-2 1,1-2 0,-1-2 0,1 0-18,-1 0 0,1-2 0,-1-2 0,1-4 13,-1-2 1,0 4 0,1-3 0,-3-1 24,-3 0 0,2-1 1,-7-5-1,1 3 7,0 1 1,-2 0 0,-6-5 0,0-1-28,0 1 0,-2-1 0,-4 3 0,-4 1-100,1 3 0,-9 5 0,3-4 0,-7 2-480,1 4 0,-4 3 552,1 1 0,-14 0 0,1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4:49.98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53 123 6738,'0'-12'90,"0"0"64,0 8 0,0-5 297,0 3-61,0 4-243,0-6 0,6 16 0,0 4-135,-2 3 0,0 3 0,-1 1-53,3 4 0,2 3 0,-4 3 0,2-6-58,-2-4 0,-2-1 0,-2 1-158,0 4 0,0 3 1,0 3-17,0-6 0,-2-9 0,-2-3 273,-2 3 0,0-6 0,6-1 0</inkml:trace>
  <inkml:trace contextRef="#ctx0" brushRef="#br0" timeOffset="583">1 123 7918,'11'-16'-367,"-1"3"0,0 3 266,0 2 0,-5-4 0,7 5 139,2-3 0,1 4 0,3-4 0,-1 3 15,0 3 0,1-4 1,-1 2-1,1 2 1,-1 2 0,1 2 0,-1 0-23,1 0 0,-1 0 0,1 0-50,-1 0 0,1 6 0,-1 2 6,1 2 0,-1 1 0,-1 7 15,-5-1 0,-3-5 1,-6 0-36,4 1 0,-4 3 0,1 1 0,-6 1 1,-7-1 0,-8-1 11,1-5 0,0 3 0,-1-6 0,1-1 3,-1 1 0,1 0 0,-1-4 0,1 2 2,-1-3 1,1-1-1,-1 0 1,1 2 2,-1 2 1,7 0 0,-1-6 20,-1 0 0,3 0 22,-2 0 75,8 0-105,-3 8 0,8-7 24,5 5 1,4-2 0,7 0 105,1 2 0,-1 0 0,1-6 0,-1 0-54,1 0 0,-1 6 0,1-1 0,-1 1-30,1 2 0,-3-4 0,-1 6 0,-5-1-100,-1 1 1,4-4 0,-4 3 0,-1 1-55,1 0 0,4-4 0,-4 3 16,1-1 1,-3 4 91,6-6 0,-1 7 0,7-3 0</inkml:trace>
  <inkml:trace contextRef="#ctx0" brushRef="#br0" timeOffset="1584">857 280 7256,'0'-10'-272,"0"0"0,-2 7 328,-4-3 0,2 0-11,-8 6 0,6 0 1,-5 0-7,-3 0 0,4 0 0,-1 0 1,-1 2-12,2 4 0,-5-2-7,3 7 1,-1-5 0,-1 6-10,3 1 1,7-3-1,-4 2-21,0 1 1,6 3 0,-4 1 34,4 1 1,2-1-17,0 1 1,2-3 0,4-3 16,6-7 0,-2-3 0,1-2-16,3 0 0,1 0 0,3 0-9,-1 0 0,1-2 0,-1-1-2,1-3 0,-7-6 0,-1 4 0,0 1-18,-1-1 0,1-6 0,4 5 0,-5-3-35,-1 0 0,0 3 0,-4-5 26,2 2 0,-1 1 62,-5-7-28,0 1 63,0-1 21,0 9-53,0 1 0,0 10 1,-2 4 19,-3 5 1,3 5-15,-4 1 1,4 1 0,2-1-8,0 1 1,8-1-3,3 1 0,5-3 0,1-1-29,1-3 1,-7-7-1,1 2-3,2-4 1,1-2 0,3 0-13,-1 0 0,1 0 0,-1-2-71,0-4 0,-5 4 0,0-5 34,1-1 1,1-2 0,0-7 30,-3-1 1,-7 6-1,2 1 1,-2-1-25,2 2 0,-4-5-35,3 3 58,-3-3 13,-2 5 33,0 2-42,-7 8 1,5 8 10,-4 4 1,4 3-1,2 3 0,0-1 0,6-5 1,1-2-1,1-1-86,0 1 1,5-4-1,-1 3-128,4-1 1,1-2-1,1-6 1,-1 0 214,1 0 0,-1 0 0,0 0 0</inkml:trace>
  <inkml:trace contextRef="#ctx0" brushRef="#br0" timeOffset="1807">1328 105 7965,'-10'0'-470,"3"0"1,7 2-1,2 2-143,3 2 613,-3 0 0,14 1 0,-6 3 0</inkml:trace>
  <inkml:trace contextRef="#ctx0" brushRef="#br0" timeOffset="2398">1573 210 8070,'7'10'-354,"-5"-3"0,6-5 1,-6 2-1,2 4 682,2 2 1,-1-4-212,-5 5 1,0 1-1,0 5-90,0 1 1,2-7-1,2 1 16,2 2 1,0-5 0,-4 1-144,4-2 0,-4 0-5,3-3 34,-3-3 51,-2 6 1,6-22-7,0-3 0,0 1-32,-6 5 1,8-1 0,3-5 26,5-1 1,-5 7 0,1 1 0,2 2 0,1 4 1,-3-3 0,-1 1 0,3 2 62,2 2 1,1 2-1,1 0 1,-1 0 10,0 0 1,1 0 0,-1 0-29,1 0 0,-1 6 1,-1 1-1,-3 1-7,-1 0 1,-6 4 0,4-5 0,-1 1-36,1 0 1,-6 5 0,2-1-137,-4 4 0,0-5 1,1 1-183,3 2 1,0-5 343,-6 3 0,0 0 0,0 5 0</inkml:trace>
  <inkml:trace contextRef="#ctx0" brushRef="#br0" timeOffset="3126">2324 210 7399,'0'12'199,"0"-1"-91,0 3 1,0-4 0,0 1-74,0 3 1,1 1-169,5 3 131,4-1 0,7-7 0,1-4 0,-1-4 0,1-2-24,-1 0 1,1 0 0,-1 0 15,1 0 1,-1-2 0,1-2 0,-3-4-15,-3-2 1,3 5 0,-3-7-14,3-2 0,1-1 0,-2-1 12,-3 5 1,-1-5 22,2 4-14,-5 5 1,-5-1 22,4 8-2,-4 0 1,6 2-1,-6 4 6,4 5 0,-4 5 0,3 1 1,-3 1 1,4-1 0,0 1-1,-2-1-5,-2 1 1,0-1 0,2 1 0,1 1-6,-1 4 1,0-3 0,0 3 0,2-4-5,-2-1 0,-2 1 0,0 3 0,1 1 0,3-2 0,0-1 1,-6-3-1,0 1-1,0-1 1,0 0-1,0 1 2,0-1 1,-8 1-1,-3-3 1,-3-1 6,2-2 1,-3-3-1,3 3 1,-5-6 24,-6-4 0,3 0 0,-3 2 0,2 1 21,-3-1 0,5-2 0,-4-2 1,3 0-3,3 0 1,5-6 0,2-1-11,3-3 1,-5-2 0,6-5-65,2-1 1,4 7 0,4-1 0,4 0-73,2 3 0,1-7 0,9 6 0,1-1-954,2-1 1050,1 8 0,1-11 0,2 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5:12.4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193 70 8034,'8'-9'152,"-4"-1"1,7 6-104,3-2 1,-1-1 0,1 3 1,-2-2 1,-1 0-71,7 6 1,-1 0-1,1 0 18,-1 0 0,1 0 0,-3-2 0,-1-2-17,-3-2 1,1 1 0,6 5-5,-1 0 0,-5 0 1,-1 0 11,3 0 0,-4 0 0,-1 2 0,1 1-24,0 3 1,-5 0 0,5-4 11,-2 4 0,0-4 0,-4 6-4,1-1 0,1-3 8,-6 8 0,0-6 27,0 5 1,-8 1-31,-3 5 0,-5-5 0,-1 0-16,-1 1 1,1-5 0,-1 0-40,1 0 0,0-5 0,-1 7-14,1-2 0,-1 4-6,1-7-32,7 9 79,2-12 21,8 6 1,2-8 81,4 0 0,4 0 0,7 0-6,1 0 1,-7 0 0,1 0 2,1 0 1,-3 0-1,2 0-24,1 0 0,-3 0 0,2 0-23,1 0 1,-3 0-5,2 0 0,-8 2-17,1 3 1,3-1-23,-2 8 0,0-6 0,-6 5 6,0 3 0,0-4 1,0 1 3,0 3 0,-6-4 17,0 1 1,-2-5 45,3 6 1,1-6 46,-8 5 0,0-7-9,-5 2 1,-1 2-36,1-3 1,0 1-1,-1-6-13,1 0 0,-1 2 0,1 2-31,-1 2 1,1 0 0,-1-6-1,1 0-9,-1 0 1,1 0-1,-1 0 1,1 0 58,-1 0 1,1 0 49,0 0 1,-1 0 23,1 0 0,5 0 17,0 0 0,3-2 0,-5-2-85,2-2 0,9-2 0,-5 4-44,0-1 0,4-1 2,-8 6 0,7 0-1171,-7 0 1164,8 0 0,-11-8 0,5-2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3:10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88 6313,'0'-12'606,"0"1"-495,-7-1 1,3-3-54,-8 3 1,6 2-29,-5 5 1,-1 3-22,-6-4 0,1 4-7,-1 2 0,1 2-33,0 4 0,-1 3-4,1 9 0,7-7 0,4 1-6,4 2 1,2-5 27,0 3 1,0-6 85,0 5 10,0 1 0,8 4-37,4-5 0,-3 3 0,3-8-12,1-2 0,-3-1 1,2 1-10,1 2 0,3 0 0,1-4-22,1 4 1,-1-4-1,1 3 1,-3-1-9,-3 2 0,3-4 0,-5 6 1,2-2-22,-1-1 0,-5 9 20,6-2 1,-8 3 0,2 3-27,-4-1 1,-2-5-1,-2-1 32,-4 3 0,2-6 0,-6 0 0,1-3 14,-1 1 0,4 6 1,-6-6 32,-1-2 1,-3-1 0,-1 1 4,-1 2 1,1 0 0,-1-6-11,1 0 1,-1 0 0,1 0-22,0 0 1,5 0-90,0 0-292,1 0 76,-7 0 0,8-2 97,5-4 187,3 4 0,9-21 0,3 4 0</inkml:trace>
  <inkml:trace contextRef="#ctx0" brushRef="#br0" timeOffset="658">490 158 6978,'-10'0'325,"2"8"0,8 1-288,0 9 0,0-6 0,0-1 3,0 3 1,0-5-1,2 3 37,4 2 0,4 1-132,7 3 0,1-3 0,-1-3 43,1-6 0,-7-4 0,1-2-32,1 0 0,3-2 1,1-2-43,1-2 1,-6-6 0,-1 5 69,3-3 0,-1-2 1,1-5 3,-2-1 0,-7 1 0,5-1 24,-2 1 1,-2 5-9,-6 1 1,0 5 18,0-6-10,0 8 0,0-2 52,0 12 1,-2-2 0,-2 8-28,-2 1 1,0 3 0,6 1-64,0 1 1,0-7 0,2 1-205,4 2 1,-2-1 0,7 1-12,3-2 1,-4-9 0,1 3 239,3-4 0,2-2 0,1 0 0</inkml:trace>
  <inkml:trace contextRef="#ctx0" brushRef="#br0" timeOffset="1163">996 158 7532,'12'0'246,"-1"0"1,-5 8-205,6 3 1,-8 5 0,2 1-22,-4 1 1,-2-7 0,0 1 1,0 2 1,0-5-77,0 3 0,0-6-107,0 6 109,0-9 1,5 3 13,1-12 0,2-3-64,-2-9 1,-4 1 0,5-1 52,1 1 0,0-1 0,6 3 0,-5 1-12,-1 3 1,6-1 0,-3-4 25,5 5 1,-1 1 0,-1 6 45,-2-2 0,-1 1 1,7 5-1,-1 0 27,1 0 0,-3 2 0,-3 3 0,-4 5 69,-1 0 1,-3 5 0,6-3-87,-2 3 0,-3 3 0,-5-1-117,0 1 0,0-1 1,0 1 49,0-1 1,2 1-917,4-1 961,-4 1 0,14-9 0,-7-1 0</inkml:trace>
  <inkml:trace contextRef="#ctx0" brushRef="#br0" timeOffset="1638">1538 175 8014,'17'0'-507,"-7"-1"0,-3-3 719,1-2 1,-4 0-7,8 6 0,-1 2-139,7 4 1,-8-2 0,-3 5-1,-1 1-9,0 0 1,2 1 0,-4 7-24,1-1 1,1-5 0,-6 0-57,0 1 1,6 3-110,0 1 306,0-7-169,-6-2 1,0-16 0,0-4-38,0-3 1,2-3 0,2 1-4,1-1 0,7 7 0,-6-1 1,0 0-182,1 3 1,-3-5-1,8 6 67,2-1 0,1-1 0,3-2 108,-1 6 0,0 5 0,1 1 0,-1 0-23,1 0 1,-7 0 0,1 0 0,2 0 103,1 0 1,-3 1 0,0 5 108,1 6 1,-3-2 0,1 1-107,3 3 0,-6-4 0,-2 1-157,-4 3 1,-2 1 50,0 3 1,0-7-1,1-1-825,5-2 886,-4-2 0,14 1 0,-7 3 0</inkml:trace>
  <inkml:trace contextRef="#ctx0" brushRef="#br0" timeOffset="2234">2236 106 6763,'10'7'177,"-4"5"0,1-2 0,-1 1-60,-2 3 0,6 1-79,1 3 1,5-1-1,1-1 24,1-4 1,-1-3-1,1-5-17,-1 2 0,1 0 0,-1-6 1,1 0-59,-1 0 1,1-6 0,-3-2-1,-1 0 12,-3 1 0,1-5 0,5 4 1,1-1 1,-3-3 0,-1-4 0,-4 3 7,-2 1 1,-1 6 0,-3-5 40,2-3-22,0 6-156,-6 1 111,0 7 1,6 7 0,-1 5 25,-1 4 0,0 1 0,0 0 9,2 1 1,0-1 0,-6 1 0,2-1 4,3 1 1,-3-1 0,4 1 0,-2-1-17,2 1 0,-4-7 1,4 1-1,-4 2 15,-2 1 1,2 2 0,1 1 5,3-1 1,0-5-1,-6 0 27,0 1 1,-6-3 0,-1 0-1,-3-3 97,-4-3 1,5 4 0,-3-2-1,-2-2-74,-1-2 0,-3-2 0,1 0 1,-1 0-48,1 0 0,-1 0 0,1 0-66,0 0 0,-1 0 0,1 0-139,-1 0 1,7-2-393,-1-4 0,2 2-492,-1-8 1059,3 1 0,0-7 0,-2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5:14.3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140 18 6173,'10'0'-123,"-1"0"-5,-3 0 261,-4 0-44,14 8-20,-14-6-71,13 6-95,-13-8-271,6 0 367,-24 0 1,10 0 89,-11 0 1,9 0 91,-3 0 0,5 0 339,-6 0-319,8 0 0,-9-2-82,7-4 0,-2 4 20,2-4-151,4 4 1,-6 0-6,8-4 0,2 4 9,4-3 1,-2 3-1,8 2-7,1 0 0,3 0 0,1 0 8,1 0 0,-7 0 0,1 0 1,2 0 1,-5 0 4,3 0 1,-2 2 0,3 1-6,-1 3 1,-8 2-22,2-2 1,-4 4-10,-2 7 1,0-5-1,0-1 8,0 3 1,0 1 0,-2 1 16,-4-4 1,2 1 0,-6-5 9,2 2 1,-5-1 0,1 5 2,-3-2 1,-3-7 0,1 5 18,-1-2 1,3 0 0,1-5-17,3 3 0,1 2 1,-4-4 1,3 2 1,5 2-1,-4-3 5,2 7 1,-5-4-1,3 0 32,0-1 0,3-3-29,7 8 0,-6-6-15,0 5 44,0-7 0,6 6 25,0-4-54,0-4 1,0 13-9,0-13 127,0 6-13,8-8-79,-6 0 0,8 0-48,-5 0 1,-3-2 0,6-2 1,0-2 1,0-2 0,5 5 0,-1-3 5,1 2 1,-3 2-1,2 2 17,1 0 1,-3-6 2,2 0 1,-6 0-22,5 6 1,1 0-4,5 0 1,-5 0 0,0 2-1,1 4 1,-3-4 3,1 4 0,1-4 0,4 0 24,-5 4 1,5-4-12,-5 3 1,5-1-1,1 2 0,1-4-3,-1 4 1,-5-4 114,0-2 0,-8-2-14,1-4 1,-3 2-40,-2-7 0,0 5-90,0-6 1,0 0-225,0-5 0,-2 7-467,-3 4 707,-5 5 0,-8 1 0,1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5:19.00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227 35 7883,'-11'-9'-607,"1"1"0,0 2 651,1 0 1,3 1 0,-6 5 0,-1 0 1,3 0 0,-2 0-3,-1 0 0,-3 0 1,1 1-38,3 5 0,-4-4 0,7 6-32,-1 0 0,-4-4 20,9 7 1,-1-5 0,4 4-2,-4-2-1,4 5 1,-6-3 45,8 7 1,2-7 65,4-4 1,-2-4-57,8-2 1,-7 0 0,7 0-17,2 0 1,1 0 0,3 0 0,-1 0 18,1 0 1,-1 0 0,1 0-43,-1 0 1,-1 2 0,-3 2 0,-1 1-5,1-1 0,-3 0 0,2 2 8,1 6 1,-3-3 0,2 3-128,1 2 1,-5-5 0,-2 3 43,-4 2 1,-2 1 65,0 3 0,0-1 0,-2-2 5,-4-3 1,2 2-1,-8-8 1,1-1 0,1 3 1,-5-6 0,3 4 49,-4-4 0,-1-2 1,-1 0-23,1 0 0,0 0 0,-1 0-27,1 0 0,-1 0 0,1 0 2,-1 0 0,7 0-80,-1 0 1,6 0-591,-6 0 73,9 0 592,-5 0 0,8 0 0,0 0 0</inkml:trace>
  <inkml:trace contextRef="#ctx0" brushRef="#br0" timeOffset="642">524 123 7813,'10'0'-265,"-2"0"1,-10 6 0,-2 1 376,-2 3 1,0-4-80,6 6 1,2-1 19,4 7 1,-2-9 0,8-3-54,1-4 1,1 0 0,-1 2-1,-1 2-6,2-2 0,1-2 0,3-2-21,-1 0 1,0-2-1,1-2-24,-1-2 0,1-2 0,-1 4 23,1-2 0,-7-5 0,-1 3 26,-2-2 1,4-1-1,-7-7 0,7 7-3,-6-1 1,0 6 36,-6-5-13,0 7 1,0-2 0,0 12 7,0 5 1,0-1-1,0 2-31,0 1 0,0 3 0,2-1-52,3-3 1,-1 3 0,8-3-50,1 4 0,-3-7 0,2-1 0,1-2-528,3 0 633,-6 0 0,13 1 0,-4 3 0</inkml:trace>
  <inkml:trace contextRef="#ctx0" brushRef="#br0" timeOffset="1187">1153 88 7312,'10'0'165,"-3"0"0,-1 8-124,0 3 1,0-1-1,-4 0 1,2-1-30,2 1 1,1-4-114,-1 6 1,-4-1 63,4 7 1,2-1 33,-3 1 0,1-7-89,-6 1 44,0-8 11,0 4 1,0-10 0,0-4-34,0-6 1,0 2-1,0-1 3,0-3 0,6-1 0,2-3 26,2 1 0,-1 5 1,5 2-1,-2 1-5,1-1 1,-3 0-1,1-1 10,3 5 1,2 2 0,1 0 19,0-2 1,1 0 15,-1 6 0,-5 0 0,-2 2 0,-1 2 66,1 2 0,-4 2 0,6-2-42,1 5 1,-5-1 0,0 0 0,-2-1-10,-1 1 1,7 2-48,-6 5 0,5 1 0,-5-1-16,-2 1 1,-2-7 0,0-1 47,4-2 0,-4 5 0,6-3 0</inkml:trace>
  <inkml:trace contextRef="#ctx0" brushRef="#br0" timeOffset="1762">1817 158 6428,'9'-8'614,"1"6"-276,-4-4-166,-4 4 1,7 2-28,-3 0 1,-2 2-138,8 4 1,-8 4 0,2 7-11,-5 1 0,5-7 0,0 1-37,-2 2 0,-2-5 0,0 1-50,4-2 1,-4 5-155,3-1 160,-3-4 68,-2-1 1,0-9-177,0-3 164,0-5 0,6-2 0,0 1-32,-2-3 1,0 1 0,0-1-1,2 2 1,7 1 0,-1-5 41,3 4 0,-3 5 0,0 5 29,1-4 0,3 4 0,1-4 0,1 4-12,-1 2 0,-5 0 0,-1 0 47,3 0 0,1 2 0,3 4 32,-1 6 0,-5-3 0,0 3-58,1 2 0,-5-5 0,0 1-72,0-2 1,-7 5 0,5-1 16,-4 4 0,-2 1-691,0 0 725,0-7 0,0 6 0,0-7 0</inkml:trace>
  <inkml:trace contextRef="#ctx0" brushRef="#br0" timeOffset="2522">2480 175 7649,'6'12'-211,"0"-1"0,0 1 0,0 0 310,-1-1 1,3-5-1,-4 6-75,2 1 0,7-5 0,-3 0 0,2-2-29,-1 0 0,-5-1 0,6-5 8,1 0 0,3 0 1,1 0-4,1 0 0,-1 0 0,1-2 0,-1-1-39,1-3 1,-7-8 0,1 5 0,2-3 35,1 0 0,1 6 0,-3-5 14,-1-3 1,-2-1 66,1-3-39,5 8 4,-14 3 28,5 7 1,-7 2 0,0 3 2,0 7 0,0-2 0,0 1-37,0 3 0,0 2 0,0 1 0,0 1 41,0-1 0,2 0 1,2 1-42,2-1 0,0 1 0,-4-3 0,2-1-43,2-2 0,-1-1 0,-3 5 0,2-3-16,2-1 1,0 0-1,-6 5-5,0 1 0,0-7 1,0 1 37,0 1 1,0-3 0,0 2-4,0 1 0,-2 1 0,-2-1 45,-2-1 0,-5 0 0,3 3-29,-2-3 1,4 3-53,-5-3 1,1-2 0,-4 0 29,3-3 0,5 1 0,-6-4 2,-1 2 1,-3 2 0,-1-5-4,-1 3 0,7 0 0,-1-6 0,-2 0 1,5 6-1,-3 0-4,-2-2 1,-1-3 0,-3-1 0,7 0 1,-1 0 0,6-1-111,-5-5-474,7 4 0,-6-8 586,4 4 0,4 4 0,-5-5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5:24.6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88 6086,'-9'-2'87,"3"-4"137,4 4-134,2-13 0,0 11-18,0-8 1,2 6-65,4-5 0,3 7 0,7-4-32,-4 0 0,3 6 1,-3-4 49,3 4 0,3 2 1,-1 0-3,1 0 0,-7 0 0,1 0-11,2 0 1,-5 0-2,3 0 1,-6 6-29,5 0 0,-7 8 5,2-3 0,-4-1-8,-2 2 0,0-1-7,0 7 1,-2-1 24,-4 1 1,2-3 0,-5-1 0,-1-4 4,0-3 0,4 7 1,-5-4-1,-1 1-3,2 1 1,1-8-1,5 4 0,-2-1 1,-6-3 5,7 8 0,-3-6-1,2 5 0,2-7 0,-6 4 6,3 0 0,-5-4-10,6 7 0,-7-7 1,3 4-8,0 0 16,2-6 0,6 11 74,-3-7-29,3 0-39,-6-6-30,8 8 1,0-7 8,0 7 9,0 0 69,0-6 41,0 6-66,8-8 0,1 0 0,9 0 0,-6 0 1,-1 0 9,3 0 0,-5 0 0,3 0-34,2 0 1,1 0 0,1-2 0,-3-2 22,-1-2 1,0 0-1,5 6-4,1 0 0,-1 0 1,0 0 40,1 0 0,-1 0 10,1 0 0,-1 0-65,1 0 1,-1 0-175,1 0 0,-7 0-98,1 0 0,-6 0 36,5 0 206,-7 0 0,12 8 0,-6 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5:26.09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315 53 6726,'0'-10'646,"-8"3"-352,6-1-278,-5 6 2,7-6 1,2 6-1,3-2 27,7-1 1,-2-1-1,1 6-43,3 0 1,1 0-28,3 0 1,-1 0 30,1 0 0,-1 0-1,1 0 1,-7 2-50,1 3 0,-6-3 1,4 6 2,-3 0 0,-1-4 0,-6 7 23,0 3 0,0-4 28,0 1 0,-2 1-7,-4 5 0,2-5 1,-7 0-1,-3-1-15,-1-1 0,-3 4 0,1-7 0,-1 1-29,1 0 0,5-2 1,1-6-1,-1 2 23,2 4 1,-5-5 0,3 5-27,-3-4 0,3-2-42,0 0-64,8 0 131,-3 0 1,9 0 0,3 0 35,7 0 0,-2 0 1,1 0 9,3 0 0,1 0 1,3 0 13,-1 0 0,1 6 0,-1 0 89,1-2 1,-1-2 0,1 0-68,-1 3 1,1-1 0,-1 6-60,1-2 0,-7 3 1,-1-3-40,-2 2 0,3 2 26,-5 5 0,0 1 0,-6-1-10,0 0 0,0-5 0,0 0 11,0 1 0,-8 3 7,-3 1 0,-5 1 0,-1-3 0,1-1 2,4-3 1,-3-5 0,3 4 0,-3-2 3,-3-4 0,7 3 0,-1 1 1,-2 0-1,-1 0 1,3-2 0,1-5 0,-3 3 0,-2 2 0,-1 0 1,0-4-8,-1 4 0,1-4 0,-1 4-1,1-5 0,-1-1 0,1 0 16,-1 0 0,1 0 0,1-1 46,5-5 0,-5 4 37,5-4 0,1-2 52,-2 2-87,8-7 1,-3 9 0,5-6 21,-4 2-161,4 3 1,-8 5-362,4 0 40,4-8 0,-7 6-563,3-4 961,4 4 0,-14 2 0,7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5:30.27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245 140 8008,'-12'0'-884,"1"0"0,-1 0 1027,-6 0 66,9 0-66,-7 0-74,6 0 1,-5 2-40,3 4 1,-3-4 0,5 5 17,0 1 0,1-6 0,3 6-6,-6 0 1,3-6 0,-1 5 0,0-1 27,0 0 0,5 8-25,-7-3 0,8 5-23,-2 1 0,4 1-9,2-1 1,0-5-1,2-2 31,4-3 1,2 1 0,5-4-10,-1 2 1,0 0 0,5-6-17,1 0 0,-1 0 1,1 0-1,-1 0 2,0 0 1,1 0 0,-1-2-27,1-4 1,-1 4 0,1-6 0,-1 0 0,1 4 0,-1-5 0,-1-1 6,-5 0 1,3 5-1,-6-5 1,-1 0-13,1 0 0,-2 5 0,-6-7 4,0-2 1,0 5-15,0-3 0,-8 0-49,-3-5 1,-5 1-1,-1 5-65,-1 5 1,7 4 0,-1 2 0,-2 0-75,-1 0 1,3 0 0,1 2 207,-3 4 0,6-4 0,0 5 0</inkml:trace>
  <inkml:trace contextRef="#ctx0" brushRef="#br0" timeOffset="517">542 175 7767,'0'17'104,"0"-5"-120,0 0 0,6-1 0,1 7 30,3-1 0,-4 1 1,5-3-59,3-3 1,-4 1 26,1-7 1,1 6 29,5-6 0,-5 0 0,-2-8 0,-2-4 1,3 2 0,-3-8-6,2-1 1,-6-3-1,3 1 1,-1 1-75,0 2 1,2 1 0,-4-7-178,1 1 1,7-1 0,-6 1-722,-2-1 964,-2 9 0,5-7 0,3 7 0</inkml:trace>
  <inkml:trace contextRef="#ctx0" brushRef="#br0" timeOffset="1496">943 262 7998,'10'8'-572,"6"-6"1,-13 6 554,9-8 0,0 0 66,5 0 1,-5 0 46,0 0-96,-1 0 1,1 0 0,-2-2-25,-3-4 1,-1 2 22,-6-8 0,0 1 27,0-7 37,0 9-49,0 1 0,-8 8-19,-3 0 0,1 2 1,0 4 0,3 5 0,-5-1 0,4 0-2,-2-3 1,7 7 7,-3-2 1,4 3 26,2 3 0,6-7 1,1-1 7,3-2 1,0 0 0,3-5 0,-1 3 13,2-2 1,1-2 0,3-2 7,-1 0 0,0 0 0,1 0-26,-1 0 0,1-2 0,-1-2-30,1-2 0,-1-5 1,1 3-19,-1-2 1,1 1 0,-3-5-1,-1 4 0,-3 3 1,-5-7 0,4 2 7,-2-3 0,3-3-13,-5 1 0,0-1 14,-6 1 1,-2 7-28,-4 4 0,-3 4-74,-9 2 1,6 0 8,1 0 1,7 2-121,-2 4 217,4-4 1,4 6 57,4-8 1,4 0-1,7-2-16,1-4 0,-1 2 0,0-5 0,1 1 13,-1 4 1,1-4-1,-1 2 7,1 3 0,-7 1 0,1 2-27,2 0 0,-5 0 1,3 0-33,2 0 7,-7 0 0,7 2 15,-8 3 0,0 5 0,-6 7 19,0 1 1,0-6 0,0-1-21,0 3 1,0 1 0,0 3-10,0-1 0,0-5 0,0 0 13,0 1 0,1-5 0,3 0-34,2-1 0,8-3-86,-3 8 1,-1-8-178,2 2 1,-1-4 0,7-2-470,-1 0 739,1 0 0,7 0 0,2 0 0</inkml:trace>
  <inkml:trace contextRef="#ctx0" brushRef="#br0" timeOffset="1942">2288 123 6986,'-12'0'214,"1"0"0,5 0-166,-6 0 0,7 2 1,-7 1-22,-2 3 1,5 6-1,-3-6 1,0-1 26,3 3 1,-7 0 0,6 6 0,-1-3 2,-1 3 1,6-4 0,-3 1 27,1 3 1,-4 1-58,6 3 1,1-1-45,5 1 1,5-7 0,3-1-25,2-2 1,1-2-1,5-4 1,-2 1-147,-3 3 0,1 0 0,5-6-82,1 0 1,-1 0 0,1 0 0,-1 0-135,1 0 402,-1 0 0,1-8 0,-1-1 0</inkml:trace>
  <inkml:trace contextRef="#ctx0" brushRef="#br0" timeOffset="2554">2760 210 6798,'-12'0'55,"0"0"15,-1 0 1,3 0-1,-2 0 3,-1 0 0,3 0 1,-1 0 16,-3 0 0,-2 0 0,-1 2-40,-1 4 1,3-2 0,1 5-41,3-1 1,5 6 0,-4-3-16,2 5 1,3-5 0,5 1 20,0 2 0,0-5 0,2 3-15,3 2 1,-1-7-1,6 1 1,0-2-16,-1 0 0,3 0 0,5-6 11,1 0 1,-6 0 0,-1 0-8,3 0 0,1-8-20,3-4 0,-7-1 0,-1-1 4,-2 2 0,0 1 0,-4-7-30,1 1 0,1 5 0,-4 0 59,4-1 0,-4 3 86,4-1-31,-4 7 0,-2-2-3,0 12 0,0 3-76,0 9 0,0-1 0,2 1-211,3-1 1,-1-5 18,8-1 1,0-5-1,5 4 1,1-2 212,-1-4 0,0-2 0,1-2 0</inkml:trace>
  <inkml:trace contextRef="#ctx0" brushRef="#br0" timeOffset="3081">3301 123 7847,'0'-10'-997,"-2"2"963,-4 8 0,-3 0 100,-9 0 1,1 0-56,-1 0 1,7 6 0,-1 0 0,0 0 16,3 1 0,-7-5 0,4 6 7,-3 0 1,-3 0-1,3 5 11,3-1 1,3-6-17,3 5-18,4-7 1,-4 6-2,12-4 0,-2-4 0,7 3-12,3-3 1,1-2 0,3 0 0,-1 2-1,1 4 1,-1-4 0,1 4 3,-1-4 0,-5 4 0,-1 1-9,3 3 0,-4 0 0,-1 3 0,-1-1 0,4-6 23,-6 5 1,0 1 0,-6 6 0,-6-7 1,-2-1-1,-2-2 25,-3-4 1,-3 3-1,-1-1-27,-1-2 0,1-2 0,-1-2 1,1 2-19,-1 4 1,7-4 0,-1 4-130,-2-5 1,5-1 21,-3 0 0,8-1-656,-2-5 765,4-4 0,10-7 0,2-1 0</inkml:trace>
  <inkml:trace contextRef="#ctx0" brushRef="#br0" timeOffset="3567">3580 0 6693,'10'2'381,"-4"4"0,-4-2-308,-2 8 0,-2-1 1,-2 7-55,-2-1 1,0 1 0,6-1 22,0 1 0,0-1 1,0 0 23,0 1 0,0-1 0,0 1 19,0-1 0,0 1 1,0-1-43,0 1 0,2-7 0,2 1 21,2 2 0,2-1 1,-4 1-126,2-3 0,1-5-42,-1 6 0,2-6-64,4 5 1,3-7-178,-3 2 1,-3-4-24,3-2 1,0 0 138,5 0 1,-1-2 227,-5-4 0,5-3 0,-6-9 0</inkml:trace>
  <inkml:trace contextRef="#ctx0" brushRef="#br0" timeOffset="4012">3580 192 7445,'12'0'122,"0"0"1,-6 0 0,5 0 0,3 0-112,1 0 1,-3-5 0,0-1-87,1 2 0,3 2 0,1 2-21,1 0 1,-1 0 0,1 0-40,-1 0 1,1 0-111,-1 0 1,-5 0-213,-1 0 78,-7 0 379,4 0 0,-8 0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5:37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193 0 5915,'-12'0'208,"1"0"1,5 0-126,-6 0-60,8 0 0,-9 2 0,5 2-14,-2 2 0,4 0 10,-5-6 1,5 5 14,-6 1 0,1 6 0,-5-4 39,4 1 1,3-5-1,5 4-16,-2 0 1,-2-6 0,4 5-4,-1 1 1,-1 2-25,6 7 1,0-5-1,0 0 17,0 1 1,0-3 89,0 2 4,0-1 1,7 5-34,5-5 0,-2 3-28,1-8-40,-7 0 1,10-4-1,-6 1 8,1 3 1,3 0-1,4-4-88,-5 4 1,5-4 0,-5 4 34,5-4 1,1-2 11,1 0 0,-1 0 31,1 0 0,-7 0 5,1 0 1,-6-2-39,6-4 0,-7-2 0,5-6-9,-2 3 1,0 5-15,-3-6 1,-1 3-1,6-5-9,-2 2 1,-1 1-74,-1-7 1,-4 7 86,4-1 1,-4 0 13,-2-5 0,-2 5 14,-4 1 0,2 1-31,-7-2 0,5-1 0,-4 5 1,0 0-51,1 0 0,3 3 0,-6 3-135,-1-4 0,-3 4 0,-3-4-167,-4 4 1,-3 2 367,-3 0 0,4 8 0,8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5:38.84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36 53 5904,'7'-9'57,"-5"1"1,6 6 109,-8-4 0,2 4 58,4-4-77,-4 4 0,6 0 242,-8-3-35,0 3-78,0-6 1,-6 16-310,0 3 0,0 5 0,4-1 29,-4-3 0,4 4 0,-3-5 1,3 5-19,2 1 0,-6 1 1,0-1 1,2 1 0,2-1 0,0 0-3,-4 1 0,5-1 11,-5 1 1,4-6 8,2-1 1,0-5 5,0 6 0,2-8 1,2 3-1,1 1-2,1-6 1,-4 6 13,4-8 0,-2 0 19,8 0 0,-1 0 1,7 0 10,-1 0 0,-5 0 0,-1 0-27,3 0 0,1 0 0,3 0-22,-1 0 0,1 0 0,-1 0 10,1 0 1,-3-2 0,-1-2-3,-2-2 1,-1 0 0,7 6-3,-1 0 0,1-6-52,-1 1 0,1-1 7,-1 6 1,0-6-101,1 0 1,-6 0-168,-1 6 0,-5 0-297,6 0-7,-8 0 613,3 0 0,-7-7 0,0-3 0</inkml:trace>
  <inkml:trace contextRef="#ctx0" brushRef="#br0" timeOffset="604">368 123 7606,'0'12'35,"0"-1"0,0 3 0,0 2 0,0 1-14,0 0 0,0-5 0,0 0 0,0 1-21,0 3 0,0-4 0,0-1 1,0 3 1,0 1 1,0-3 0,0 0 0,0 1-6,0 3 0,0-5 1,0 1-1,0 2 22,0 1 0,0-3 1,0-1-1,0 3 8,0 1 0,0-3 0,0 0 10,0 1 1,0 3 34,0 1 1,0-5 24,0 0-56,0-1-210,0-1 121,0-2-405,0-8 0,7 7 0,3 3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5:59.12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245 332 6611,'0'-10'414,"0"3"0,0 5 36,0-4-118,0 4 57,0-6-278,0 8 0,0 2-153,0 4 1,0 4 40,0 7 0,0 0 0,0 1 4,0-1 0,0 1 0,0-1-74,0 1 0,0-1 1,0 1-128,0-1 0,0 1-281,0-1 0,0-5-602,0-1 1081,0 1 0,-7-2 0,-3-2 0</inkml:trace>
  <inkml:trace contextRef="#ctx0" brushRef="#br0" timeOffset="474">36 280 7885,'-10'0'-692,"0"0"1076,5 0 77,3 0-457,-6 0 0,10 0 152,4 0 0,-3 0-63,9 0 1,0 0-1,5-2-31,1-4 0,-1 4 0,1-4 1,-1 4 6,1 2 1,-1 0 0,0 0-54,1 0 0,-1 0 0,1 0 0,-1 0-44,1 0 1,-1-6-1,1 1-156,-1 1 0,1 2 0,-1 2 53,1 0 1,-1 0 0,1 0-399,-1 0 1,-5 0-1,-1 0 529,3 0 0,-6 7 0,-1 3 0</inkml:trace>
  <inkml:trace contextRef="#ctx0" brushRef="#br0" timeOffset="1087">769 297 7742,'-7'10'-951,"-3"-2"985,-8-8 0,1 0 0,-1 0 59,1 0 0,5 2 0,1 1 0,-3 3 1,4 0-1,-1-4 30,-3 4 0,4-2-18,-1 7 0,-1 1-21,-5 5 0,7 1 1,4-1-123,4 1 0,2-7 0,0 1 59,0 2 1,6-5 0,2 1 0,2-2 44,3-4 1,3 3 0,1 1-26,1 2 1,-1-6 0,0 2 0,1-4-21,-1-2 1,1 0 0,-1 0 0,1 0-30,-1 0 1,1 0 0,1-2 0,2-2-15,3-2 0,-1-6 1,-7 5-1,-3-3 12,-1-4 0,-2 5 0,1-3 32,-5-2 0,2-1 0,-2-3-13,-3 1 1,-1 5 0,-4 3 0,-1-1-73,-3 0 1,-8 4-1,3-5-83,-5-3 0,-1 6 1,-3 3-1,-1 3-76,-3 2 1,1 0-1,6 0 1,-1 0-24,1 0 0,-1 5 0,3 3 245,3 2 0,-3-6 0,5 3 0</inkml:trace>
  <inkml:trace contextRef="#ctx0" brushRef="#br0" timeOffset="1512">1153 122 7405,'0'-9'1262,"0"1"-1172,0 8 0,0 8 0,0 3-30,0 5 0,0 1 0,2 1-83,4-1 0,-4 7 1,4-1-1,-2-2-101,2-1 1,-4-3 0,3 1 0,-1-1-35,2 0 0,-4 1 0,6-1-68,0 1 0,-4-3 1,5-1-157,-1-2 382,6-1 0,-5 7 0,9-1 0</inkml:trace>
  <inkml:trace contextRef="#ctx0" brushRef="#br0" timeOffset="1801">1014 384 7884,'11'0'-84,"1"0"0,-8-2 0,4-1 0,-1-3 0,3 0 0,2 0 220,-1 0 1,1 0 0,6 6-128,-1 0 0,0 0 0,1 0-180,-1 0 0,1 0 0,-1 0 0,1 0-711,-1 0 882,1 0 0,-1-7 0,1-3 0</inkml:trace>
  <inkml:trace contextRef="#ctx0" brushRef="#br0" timeOffset="2913">1835 315 6774,'-18'0'331,"6"0"-198,1 0 1,-1 0-12,-5 0 1,-1 0-113,1 0 0,-1 0 0,1 0 1,-1 0 1,1 0-1,-1 2 42,1 3 0,0-1-29,-1 8 0,3-1 0,3 7-11,6-1 1,-2-5 0,3 0 1,1 1 0,2-3 1,2 2-24,0 1 0,7-3 28,5 2 1,4-9 0,1 3-13,1-4 1,-1-2-1,0 0-23,1 0 0,-1 0 1,1-2-109,-1-4 0,1 3 0,-1-9 75,1-2 1,-9 5 0,-1-1 22,0 2 0,-6-5 25,4 1 0,-4 2 96,-2-1-10,0-1 0,0 0 50,0 1-100,0 7 0,0-2-12,0 12 0,0 3 0,0 9-16,0-1 0,0-5 0,2 0-3,3 1 1,3 3 0,6-1-13,-3-3 1,-1-2 0,4-6 0,-3 1-11,3-1 1,-4-2-1,1-2 1,3 0 6,1 0 1,3 0 0,-1 0 3,1 0 1,-1-8 0,1-3 34,-1-5 0,-5 5 0,-2-1 0,-1-2-21,1-1 1,-6-3-1,4 1 1,-3-1-11,1 1 1,0 0 0,-6-1-1,0 1-105,0-1 1,0-5-1,0 0 1,0 1 17,0 3 0,-2 1 1,-2 1-19,-2-1 1,-7 1 81,1 0 1,-3-1-25,-3 1 0,7 5 158,-1 0 1,6 6 6,-6-5-94,9 7 6,-5-4 30,8 8 1,-2 0 96,-4 0-27,4 0 0,-6 2-39,8 4 1,0-2-1,0 7-33,0 3 0,0 2 0,2 1 1,2 1-4,2-1 0,0 0 1,-6 1-1,0-1-12,0 1 0,6-1 0,-1 1 0,-1 1 18,-2 4 1,4-3-1,2 3 1,0-3 11,-1-3 0,5 0 0,-4 1 0,0-1-16,-1 1 0,7-1 1,-4 1-1,1-1-34,1 1 0,-1-7 0,7 1 0,-1 0-81,1-3 1,5 5-1,2-8 1,1 0-584,-1 1 643,6-5 0,4 14 0,9-6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6:03.91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53 36 8356,'-9'8'-16,"1"-5"0,6 7 0,-2 0-57,-2 0 0,-2 1 1,5 7 46,-3-1 1,0-5 0,6-1 29,0 3-49,0-6 108,0 7-21,0-13 1,2 6 0,4-10-27,5-4 0,-1 4 0,0-5 0,-1 1 9,1 0 0,2-2 1,5 4 19,1-2 1,-7 1 0,1 5-3,2 0 1,1 0 0,3 0 6,-1 0 1,1 0-1,-1 0-2,0 0 1,1 0-52,-1 0 0,1 5 1,-3 3-27,-3 2 0,-2-6 1,-6 4-42,1-1 0,7 3 8,-6 7 0,0 1 25,-6-1 0,0 1 21,0-1 0,0 1 1,0-1 9,0 1 0,0-7 0,-2-1 0,-2 0 12,-2-1 1,-6-3 0,5 4-9,-3-2 0,4 3 0,-5-5 2,-3-2 1,4 0 0,-1 0-15,-3 2 1,4 0 0,-1-6-27,-3 0 0,-1 0 0,-3 0-39,1 0 1,-1 0 28,1 0 0,-1 0-23,1 0 0,-1 0-161,1 0 0,5 0-501,1 0 56,-1 0 679,2 0 0,-5 0 0,5 0 0</inkml:trace>
  <inkml:trace contextRef="#ctx0" brushRef="#br0" timeOffset="571">53 1 6232,'12'0'444,"0"0"1,-1 0-311,7 0 1,-7 0-1,1 0-16,2 0 0,-5 0 0,3 0 23,2 0 0,1 0 0,3 0-49,-1 0 0,0 0 0,1 0 1,-1 0-11,1 0 1,-1 0 0,1 0 0,-1 0 3,1 0 0,-1 0 0,1 0-62,-1 0 1,-5 0-412,-1 0 0,-1 2-186,2 4 1,-3-4 572,-3 3 0,-4 5 0,6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6:06.27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402 122 7044,'0'-9'613,"0"-1"-451,0 4 1,0 2-53,0-7 1,0 5-122,0-6 0,0 6-11,0-5 1,-2 7 19,-3-2 1,1-2-1,-8 2-62,-1 2 1,-3 2-1,-1 1 42,-1-5 0,1 4 1,-1-4-1,1 4-11,-1 2 0,1 0 1,-1 0-1,1 0 23,-1 0 0,1 0 1,-1 0-1,1 0-23,-1 0 1,7 0 0,-1 2 16,-1 4 0,-1 3 0,0 7 1,5-2 17,1-3 1,0-1 0,4 4-1,-1-3 2,1 3 0,2-5 0,2 3 37,0 2 1,0 1 29,0 3 1,7-3-28,5-3 1,-2-2 0,1-7 0,3 3 21,2-2 1,3-2-69,4-2 1,-3 0-1,3 0 1,-4-2-8,-1-4 1,-1 4 0,1-5-22,-1-1 0,-5 6 1,-1-6-70,3 0 1,-4 6 0,-1-5 72,-1-1 1,0 6 0,-4-6 21,2 0 1,0 5-1,-5-7 80,5 2 0,-4 0-36,4 3 0,-4 1 18,-2-8 0,2 8 27,4-2 59,-4 4-24,5 2-52,-7 0-39,0 0 0,0 8-19,0 4 1,0 3 0,0 3-23,0-1 1,-1 1 0,-3-1 18,-2 1 1,0-1 0,6 1-1,0-1 23,0 0 1,0 1 0,0-1 0,0 1 23,0-1 0,0 1 1,0-1-1,0 1 19,0-1 0,0 1 1,0-1-1,0 1-16,0-1 1,-2-1 0,-2-3 0,-2-1-7,2 1 1,3-3-1,1 2-95,0 1 0,0-3-265,0 2 1,0-7-1368,0 7 1676,7-8 0,-5 4 0,6-8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3:16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6573,'0'-10'776,"0"2"1,0 10-676,0 4 1,2-4-1,2 6 1,3-2-58,3-1 1,-4 7 0,4-4-1,-1 1-48,1 5 1,0-4 0,3-1 0,-1 1-228,1 0 0,3-4 1,1 3-97,1-1 0,-6-2 0,-1-6 0,3 0 327,1 0 0,3 8 0,-1 1 0</inkml:trace>
  <inkml:trace contextRef="#ctx0" brushRef="#br0" timeOffset="289">367 18 7520,'-9'0'344,"-1"6"1,6 1-296,-2 3 0,-7 0 0,3 3 1,-2-1-11,1 2 1,1-5 0,-4 3 0,3 1-85,-3 3 1,-1 1-1,-1 1 1,3-3-9,1-3 1,6 4 0,-4-5 0,3 5-109,3 1 1,2-5-1,2 0-40,0 1 0,2 1 201,4-3 0,3 5 0,9-6 0</inkml:trace>
  <inkml:trace contextRef="#ctx0" brushRef="#br0" timeOffset="735">629 157 7920,'8'10'-205,"0"0"-160,4-4 0,-3-4 504,-3 3 1,-2 3-37,8-2 0,-1 0-65,7-6 0,-7-6 0,-1-2 46,-2-1 1,3 3-36,-5-6 1,0 6-54,-6-5-10,0 7 0,-8-4 1,-3 8 1,1 0 0,-2 0 25,-1 0 0,3 2 0,-2 4 13,-1 5 0,-1-1 0,1 0 1,1 0 25,-2-1 1,5 1-1,-1 3-30,2-1 1,2 0 0,6 5 8,0 1 0,0-7 0,0 1-148,0 2 0,8-5 1,4 1-86,3-2 0,3-2 0,-1-6 0,3 0-143,3 0 0,-4 0 1,5 0 344,-5 0 0,6-8 0,3-2 0</inkml:trace>
  <inkml:trace contextRef="#ctx0" brushRef="#br0" timeOffset="1276">1258 157 7920,'6'-11'-259,"0"-1"99,0 8 64,-6-11 0,-2 7 80,-4-4 0,2 5 0,-8 7 19,-1 0 1,-3 0 34,-1 0 1,-1 0-1,1 0-17,-1 0 0,1 5 1,-1 3-13,1 2 1,5-4 0,1 3 6,-3-1 1,6 6-17,2-3 0,5-1 13,1 2 1,7-8 0,5 3 7,3 1 0,3-6 0,-1 4 6,1-4 0,-1-2 0,1 0-5,-1 0 1,-5 0 0,0 2-19,1 4 1,-3-3 1,1 9 1,-7-6-12,2 6 0,2-1-4,-2 7 0,0-1 0,-8-1 36,-4-5 1,2 3-1,-8-6 15,-1 1 0,3-5 0,-2 4-6,-1 0 1,-3-6 0,-1 5 50,-1 1 1,1-6-1,-1 4 1,1-4-9,-1-2 0,1 0 0,0 0-47,-1 0 1,6 0 0,1 0 33,-3 0-368,6 0 1,-1 0-1093,3 0 1394,4 0 0,-6 0 0,8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19.92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105 123 7301,'-12'0'-153,"1"0"1,5 0 347,-6 0 0,7 0-106,-7 0 1,6 0 0,-4 2 25,3 4 1,-5-2-110,6 7 1,0 1 45,6 5-12,0-7 0,8 0 0,4-6-20,3 2 1,3-1 0,-1-5-17,1 0 1,-1 0 0,1 2-1,-1 2-9,1 2 1,-1 0-1,0-4 0,1 4 0,-6-4 0,-3 5 0,1-1 2,0 0 1,-6 8-133,1-3 0,-3 5 0,-2 1-62,0 1 1,-2-3-1,-3-1-9,-7-3 1,-4-1-1,-3 4 49,-4-3 0,-3-1 157,-3 2 0,4 3 0,8-5 0</inkml:trace>
  <inkml:trace contextRef="#ctx0" brushRef="#br0" timeOffset="226">18 141 7691,'17'-10'-427,"-1"2"1,-3 2 480,-1 0 0,0 1 1,5 5-99,1 0 1,-1 0 0,1 0-96,-1 0 1,0 0-1,1 0 1,-1 0 138,1 0 0,-1-8 0,1-2 0</inkml:trace>
  <inkml:trace contextRef="#ctx0" brushRef="#br0" timeOffset="534">716 1 7913,'0'10'-832,"0"-3"943,0-7 1,0 2 0,-2 2 0,-3 2 85,-7-2 0,2 6 1,-1-1-1,-1 3-146,2 0 0,-5-1 1,3 7-1,-3-1 29,-3 1 0,1 5 1,-1 2-1,1 0 2,-1 1 0,1 3 0,-1-4 0,1 0-232,-1 0 1,1 6 0,-1-3 0,-1 1 81,-4 0 0,9-6 1,-3 4-1,3-2 41,4-3 0,-3-3 0,5-1 1,0-1-284,1 1 0,1-1-510,6 0 820,0-7 0,8 6 0,1-7 0</inkml:trace>
  <inkml:trace contextRef="#ctx0" brushRef="#br0" timeOffset="813">699 368 8561,'0'11'374,"0"1"1,0 1-454,0 3 1,0-4 0,0-1 0,0 3-117,0 1 0,0 3 0,0-1-57,0 1 1,0-1 0,2-1 0,2-3-490,2-1 741,7-8 0,-3 11 0,7-5 0</inkml:trace>
  <inkml:trace contextRef="#ctx0" brushRef="#br0" timeOffset="1195">926 420 7913,'0'-10'-245,"0"1"428,0 3 1,2 4 45,4-4 0,-4 12-160,3 5 0,-3 5 1,0-1-1,2-1-98,2-2 1,2-6-1,-4 5-98,2 3 0,5-5 1,-3 1 67,2-2 0,1-2-97,7-6 1,-1 0-1,1 0 1,-3-2 129,-3-4 1,3-2-1,-5-5 1,0 1 95,-4-2 0,1-1 1,1-1 120,2 5 0,-6 1 178,2 4-295,-5 4 1,-6 2 0,-3 12-68,-2 3 0,6 3 0,-2-1 0,5 1-124,1-1 0,0 1 0,0-1 0,0 1 117,0-1 0,0 8 0,0 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17.12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53 6743,'0'-10'-678,"0"3"729,0 7 1,0-2 446,0-4-4,0 4-253,0-6 1,0 6 296,0-4-218,0 5-260,0-7 38,0 8 0,0 8-238,0 3 0,-2-1 0,-2 1 114,-2 3 0,1 2 0,5 1 39,0 1 0,0-7 0,0 1 5,0 1 0,0-3 0,1 0-8,5-2 1,-2-3-1,6-3 9,-2 4 0,5-4 0,-1 4-12,3-4 1,3-2 0,-1 0 0,1 0-9,-1 0 1,1 0 0,-1-2-12,1-4 0,-1 4 0,1-4 1,-1 4-169,1 2 0,-1 0 1,0 0 6,1 0 1,-6 0-1,-1 0-320,3 0 1,-5 0 492,3 0 0,0-7 0,5-3 0</inkml:trace>
  <inkml:trace contextRef="#ctx0" brushRef="#br0" timeOffset="272">297 71 7951,'0'17'121,"2"1"1,2-1-60,2 0 1,0 1 0,-4-1-516,4 1 0,-4-1 1,3 1 452,-3-1 0,6-7 0,2-2 0</inkml:trace>
  <inkml:trace contextRef="#ctx0" brushRef="#br0" timeOffset="650">856 71 7888,'-9'0'-570,"-1"0"0,4 0 798,-6 0 1,-3 0-1,-1 2 1,3 1-251,1 3 1,1 8-1,-9-4 1,-1 1 35,-3 1 0,-1 1 0,4 9-41,-2 1 43,-1 0 0,1 1 0,-2-1 0,0 0 24,-1 2 1,-3-3 0,6 5 0,0 0-95,-3 0 1,7-3 0,-4 3 0,3-2 42,3-4 0,-4 1 0,1-1 0,5 2-35,-1-1 0,1-3 0,-3-2-90,1 1 0,7-1 0,2-1 0,2-3-28,1-1 0,-1-6 0,6 6-353,0 1 517,0-5 0,7 7 0,3-5 0</inkml:trace>
  <inkml:trace contextRef="#ctx0" brushRef="#br0" timeOffset="1080">594 490 7574,'0'9'426,"0"1"-281,0-4 0,0 4 1,0 7-176,0 1 0,0-1 1,0 1-1,0-1 24,0 0 1,2-5 0,2 0 0,2 1-38,-2 3 0,0-1 1,0-1-1,1-2-310,-1 1 1,4-3-1,0 2-29,2 1 0,-1-3 382,3 1 0,3-7 0,-5 4 0</inkml:trace>
  <inkml:trace contextRef="#ctx0" brushRef="#br0" timeOffset="1610">944 560 6787,'0'17'152,"0"1"1,0-1 0,0 0-94,0 1 0,0-6 1,2-1-33,3 3 1,-1-1-1,6 1-14,-2-2 0,5-9 1,-3 5-1,2-2 41,-1 0 1,-5 0 0,6-6-118,1 0 1,1-2-1,0-2 1,-3-4 49,3-2 0,-5 5 0,1-7 0,0 0 61,0 3 0,-7-7 0,5 6 1,-2-1-17,0-1 0,0 6 0,-6-5 362,0-3 24,0 6-429,0 1 1,0 20-4,0 5 1,0-1 0,0-1 0,0 3 0,0 0-13,0 1 1,2-3 0,1 1 0,3-1 25,-2 1 0,6-1 0,0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25.32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33 53 6672,'-10'12'-39,"3"-2"1,1-1 250,0 1 0,2-6-57,10 2 0,-2-2-49,7 1 1,1-3 0,5 4-25,1-4 1,-1-2-1,1 0 1,-1 2-7,1 4 0,-1-4 0,1 4-47,-1-4 0,-5-1 0,-1 5-47,3 6 1,-4-2-117,1 1 0,-7-5 0,2 6 46,-4 1 1,-2-3 0,-2 0-29,-4-2 0,2 3 1,-7-5 18,-3-2 0,-1 4 1,-3-3-1,1-1-241,-1-2 0,1 0 338,-1 4 0,1-4 0,-1 6 0</inkml:trace>
  <inkml:trace contextRef="#ctx0" brushRef="#br0" timeOffset="435">33 71 8010,'12'0'-188,"-1"0"0,1-2 1,0-2 229,-1-2 1,1-2 0,5 4 0,1-1 23,-1 1 0,1 0 1,-1 0-1,1-2-152,-1 2 0,1 2 1,1 2-1,2 0-124,3 0 0,-1-6 0,-6 1 0,1 1 19,-1 2 1,-5 2 0,0 0 101,1 0 1,3 0 0,1 0 88,1 0 0,-1 0 116,1 0 469,-1 0-310,-7 0 0,-3 2-73,-7 4 1,-5-3 0,-3 9 0,-2 0-93,-3-3 0,3 7 0,-2-4 0,-1 3-42,-3 3 1,1-1 0,1 2-1,2 3-30,-1 1 1,-3 2 0,1-3 0,1 1-34,3-2 0,1 5 1,-4-1-1,5 0-104,1 0 1,-4-1 0,6-7 0,2 0-242,3 1 0,1-1 0,0 1-749,0-1 1089,0-7 0,0 6 0,0-7 0</inkml:trace>
  <inkml:trace contextRef="#ctx0" brushRef="#br0" timeOffset="680">522 263 7094,'10'0'906,"-3"2"0,-7 4-828,0 5 1,0 5-1,0 1 1,2 1-316,4-1 1,-4 1 0,6-3-1,-2-1-136,0-3 1,7-1 0,-3 4-628,0-3 1000,5-7 0,-13 12 0,6-7 0</inkml:trace>
  <inkml:trace contextRef="#ctx0" brushRef="#br0" timeOffset="1081">749 263 7697,'10'8'199,"-1"1"0,-5 9-106,2-1 0,6 1 1,-4-1-1,1 1-164,5-1 1,-4-5 0,1-3 0,1 1-29,-2 0 0,5-6 0,-3 1 0,1-1-6,-1 2 1,3-4-1,-3 4 1,4-4 76,1-2 1,1-2 0,-1-2-1,0-4 24,1-1 0,-1-1 1,-1-4-1,-2 3 20,-3-3 1,-5-1 0,4-3 97,-3 1 1,5-1 440,-6 1-405,0 7 0,-6 4-91,0 12 1,-2 4 0,-2 9 0,-2 2-90,2 3 1,2-1-1,2-5 1,0 1-235,0 4 0,0-3 0,0 3 1,0-4 263,0-1 0,8 7 0,2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27.91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158 158 5921,'-8'-10'-61,"-2"-6"0,-7 7 0</inkml:trace>
  <inkml:trace contextRef="#ctx0" brushRef="#br0" timeOffset="825">35 123 5968,'-11'0'108,"-1"0"-7,8 8 224,-4-7-29,8 7 50,0-8-66,0 0-196,8 0 0,-4 0-51,8 0 0,-6 0 0,5 0-49,3 0 0,-5 0 0,3 0-20,2 0 1,-5 0 0,3 0-33,2 0 0,-5 0 1,3 0-16,2 0 0,1 0-282,3 0 1,-7 0-147,1 0 511,-8 0 0,3 0 0,-7 0 0</inkml:trace>
  <inkml:trace contextRef="#ctx0" brushRef="#br0" timeOffset="1068">0 297 6152,'8'10'581,"2"-2"0,7-8-279,1 0 0,-1 0-349,1 0 0,-1 0 0,1 0-451,-1 0 0,1 0 498,-1 0 0,1 0 0,-1 0 0</inkml:trace>
  <inkml:trace contextRef="#ctx0" brushRef="#br0" timeOffset="1647">839 123 6801,'-18'0'119,"7"0"0,-1 0-30,-2 0 1,-1 0-73,-3 0 1,3 2 0,1 2 0,5 3-15,1 3 0,-4-4 0,6 6 41,2 1 1,-3 3-1,1 1-14,2 1 0,2-7 1,2 1-38,0 1 1,6-3-1,2 0 1,1 0 10,5-1 0,-4-5 1,1 2-1,3-4-4,1-2 1,3 0 0,-1 0 0,1 0-5,-1 0 0,-5 0 0,0 0 1,1 0 5,3 0 1,1-8 57,1-4 0,-7 3 1,-1-3 31,-2-1 0,-2-3 1,-6-1-58,0-1 1,-2 3 0,-2 1-53,-2 2 0,-8 1 1,3-5-94,-5 5 1,-1 1-1,-1 6-95,1-2 1,-1 0-1,1 6-100,-1 0 1,3 2 304,3 4 0,-3-4 0,5 6 0</inkml:trace>
  <inkml:trace contextRef="#ctx0" brushRef="#br0" timeOffset="1874">1136 158 6818,'9'0'0,"-1"0"0</inkml:trace>
  <inkml:trace contextRef="#ctx0" brushRef="#br0" timeOffset="2493">1415 88 7561,'2'-10'-20,"4"4"1,4-1 0,7 1 68,0 2 1,1 2 0,-1 2-23,1 0 0,-1 0 0,1 0-50,-1 0 0,1 6 1,-3 1-81,-3 3 1,-4-4-1,-8 6 90,0 1 1,0-3 0,0 2-101,0 1 0,-8 1 0,-2-1 0,-1-3 57,-1-2 0,0 3 1,-5-3 69,-1 2 107,1-6-71,7 4 0,4-8-11,12 0 0,4 0 0,7 0 5,1 0 1,-1 0-1,1 0 1,-1 0 53,1 0 0,-1 0 0,1 0-71,-1 0 1,-5 1 10,-1 5 1,-1 4-61,2 7 0,-5-5 16,-7 0 1,-2-3 0,-3 5 30,-7-2 1,2-6-1,-1 3 1,-3-1 20,-1-4 0,-3 4 0,1-3-35,-1-1 0,1 0 0,-1 0 0,1 2-12,-1-2 0,1-2 0,-1-2-140,1 0 1,5 0 0,1 0-589,-3 0 447,6 0 282,1 0 0,7-8 0,0-2 0</inkml:trace>
  <inkml:trace contextRef="#ctx0" brushRef="#br0" timeOffset="3061">2183 1 8049,'-11'0'-273,"-1"0"0,6 0 1,-5 1 287,-3 5 0,4-2 1,-1 6-1,-1 0-7,2-1 0,-5 3 0,5 5 1,-1 1 24,-1-1 1,8 1-1,-4-1 1,2 1-17,1-1 0,-1 6 1,6 1-1,0-3-8,0-2 0,0 5 1,0-1-1,2-2-8,4-1 1,3-3-1,9-1 9,-1-5 1,1 3-1,-1-8 1,1-2 30,-1-2 0,1-2 0,-1 0 1,0 0 15,1 0 1,-1 0-1,1 0 55,-1 0 0,-7-8 0,-4-4 112,-4-3 1,-2 3 0,0 0-195,0-1 0,-10 5 0,-5 0 1,-7 3-176,1-1 1,-6 0-1,-2 6 1,-6 2-1352,-6 4 1496,4-4 0,-13 13 0,5-5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35.71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157 35 8137,'10'0'-393,"-4"0"0,-12 0 343,-5 0 1,1 2 0,-2 2 121,-1 2 1,-3 8 0,-1-5-12,-1 1 0,6 6 0,3-5 0,-1 3-26,0-3 1,5 5 0,-5-4-36,2 3 1,2 3 0,6-1-18,0 1 1,2-1 0,4-1 12,6-5 0,3-1 0,3-6 1,-1 2-28,1-3 0,1-1 1,2-2-1,3 0 2,-3 0 0,-2 0 0,1 0 0,1-2 61,2-3 0,1 1 0,-7-8-24,1-1 0,-3-3 0,-3-1 135,-6-1 0,-4 1 0,-2-1-116,0 1 1,-2-1 0,-2 1 0,-4 1-64,-2 5 1,-1 1 0,-7 6 0,1-2-141,-1 2 0,1 2 0,-1 2 0,1 0-57,-1 0 1,1 6 0,-1 2 35,1 2 0,5-1 197,1 3 0,7 4 0,-4-7 0</inkml:trace>
  <inkml:trace contextRef="#ctx0" brushRef="#br0" timeOffset="238">577 158 7519,'17'0'0,"1"0"0</inkml:trace>
  <inkml:trace contextRef="#ctx0" brushRef="#br0" timeOffset="934">926 88 7931,'-10'8'-812,"0"-6"1,5 3 840,-7-3 0,2-2 94,-1 0 0,7-2-58,-2-3 0,4 1-25,2-8 1,2 6 40,4-5 1,3 7-10,9-2 0,-1 4-26,1 2 0,-1 0-44,1 0 0,-1 0-17,1 0 1,-3 2-1,-1 2 1,-4 3 9,-3 3 0,5-4 1,-6 6-12,-2 1 0,-2-3 1,-4 2 9,-4 1 0,2-3 1,-8 1 34,-1 3 0,3-4 1,-2-1 7,-1-1 1,-3 4-1,-1-4-18,-1 1 1,7-5-1,1 4 10,2 0 1,-3-4 0,3 5-12,-2-1-51,6-2 25,-4 2 1,8-4 24,0 7 0,2-7 68,4 2 1,4-4 0,7-2 57,1 0 1,-6 0 0,-1 0-39,3 0 1,1 0 0,3 0 0,-1 0-3,1 0 1,-1 0 0,1 0-70,-1 0 0,-5 0 1,-1 0-245,3 0 0,-4 0-843,1 0 12,-7 0 1041,12 0 0,-14 0 0,5 0 0</inkml:trace>
  <inkml:trace contextRef="#ctx0" brushRef="#br0" timeOffset="1788">1572 105 7899,'10'0'-786,"-1"-2"988,-3-3 1,-4 1-101,4-8 1,-4 6 2,-2-5 1,0 5-104,0-6 1,-2 2 0,-2-3-25,-2 1 1,-7 8-1,1-2 59,-3 4 0,-3 2 1,1 0-101,-1 0 1,1 0-1,-1 0 1,1 0-38,-1 0 0,1 0 0,-1 2 0,1 2 21,-1 2 1,7 2 0,-1-2 44,-1 5 1,5-1 0,2 2 26,4 1 1,2-3 0,0 2 24,0 1 1,0-3 0,2 0 29,4-3 0,-2 5 8,7-6 0,1 5 0,5-5 4,1-2 0,-6-2 0,-1-2 1,3 0-23,1 0 1,-3 0-1,0-2 1,1-2 22,3-2 0,-5 1 0,-1 3 0,0-2-20,-1-2 0,-3-2 21,6 2-83,0-3 29,-3-9-21,-1 9 0,-8-1-6,0 4 48,0 4 9,0-6 1,0 16 40,0 4 0,0-3 0,0 3-74,0 2 0,0 1 1,0 3-14,0-1 1,0 1 0,0-1 0,0 1-8,0-1 0,0 0 1,0 1-1,0-1 7,0 1 0,0-1 0,0 1 49,0-1 1,0 1 0,0-1 0,0 1 21,0-1 0,0-5 0,-2-1-24,-4 3 1,4 1-44,-3 3 1,1-3 0,0-1-193,-2-2-114,0-8 1,4 9 309,-4-7 0,-3 0 0,-9-6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35.00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53 18 7707,'-17'0'-1199,"1"-2"1353,5-3 335,3 3 183,8-6-291,0 8-540,0 0 1,8 0-219,3 0 0,5 0-22,1 0 1,1 0 398,-1 0 0,1 8 0,-1 1 0</inkml:trace>
  <inkml:trace contextRef="#ctx0" brushRef="#br0" timeOffset="195">18 141 8137,'2'9'-1348,"4"-3"1470,-4-4 1,8-2 0,-5 0-171,7 0 1,-2 0-1,1 0-220,3 0 0,2 0 0,1 0 268,0 0 0,1 8 0,-1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32.94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123 36 7746,'-12'0'-336,"1"0"1,-1 0 0,-3 1 491,3 5 0,-2-2 1,7 8-94,-3 1 1,6-3 0,-2 2 0,2-1-54,-1-1 1,3 6 0,-4-5-1,4 5 1,2 1-1,2-1-3,4-5 1,-3 3-1,7-6 1,0-1-2,0 1 0,1-2 1,7-4-1,-1 2 18,1 2 0,-1 0 1,1-6-1,1 0-3,4 0 1,-9 0 0,3 0 0,-1-2 9,-1-4 1,3 4-1,-3-6 1,-1 2 26,-2 0 1,-7-7 0,5 1-12,-2-3 0,-2 3 1,-6 0-31,0-1 1,-2-3 0,-4-1-51,-6-1 1,-3 7 0,-3 1 0,1 2-26,-1 4 1,1 2 0,-1 2-1,1 0-122,-1 0 1,1 0-1,0 0-77,-1 0 1,6 0 0,1 2-30,-3 4 1,6-2 285,3 8 0,3-8 0,2 3 0</inkml:trace>
  <inkml:trace contextRef="#ctx0" brushRef="#br0" timeOffset="224">507 140 7831,'-11'0'-1009,"-1"0"1009,8 0 0,-4 0 0,8 0 0</inkml:trace>
  <inkml:trace contextRef="#ctx0" brushRef="#br0" timeOffset="831">717 53 7392,'2'-10'-26,"4"4"1,-3 3 0,9-1 136,2-2 0,1 0 0,3 6-31,-1 0 1,1 0 0,-1 0 0,1 0-111,-1 0 0,-5 2 1,-1 2 15,3 2 1,-1 7 0,1-3-69,-2 0 0,-8 5-108,1-3 0,-5 3 115,-5 3 0,-5-3 1,-8-1 25,1-2 0,-1-9 1,3 5-1,1-2 45,3 0 233,-1 0-79,2-6-118,3 0 1,14-6 0,5 0-2,4 2 0,-5 2 1,1 2-5,1 0 1,3 0 0,1 0-31,1 0 1,-6 6-1,-1 2 1,3 1 1,-5-3 0,1 6 9,-2 2 1,-2-5 0,-6 3-26,0 1 1,0-3-1,0 2 79,0 1 1,-8-3-1,-4 0-47,-3-2 1,-3-3 0,1-3 0,-1 2-36,1 2 1,-1 0 0,1-6 0,0 0-36,-1 0 0,6 0 0,1 0-292,-3 0-463,-1 0 810,5 0 0,2-8 0,8-2 0</inkml:trace>
  <inkml:trace contextRef="#ctx0" brushRef="#br0" timeOffset="1292">1415 1 7905,'-17'0'-550,"5"0"1,1 2 647,-3 3 0,0-1 0,1 6 0,3 0-9,2-1 1,-3 3-1,3 5 1,0 1-26,1-1 0,-5 7 0,6-1 1,0-2-29,-2-1 1,7 3 0,-5 0-1,4-1-61,2-3 1,0-2-1,2 1 6,4-1 0,3-1 0,7-3 0,-3-3 54,-1-2 1,0-2 0,5-6 0,1 0 5,-1 0 1,-5 0 0,-1 0 259,3 0 1,-6-8-164,-3-4 1,-3-3 0,-2-3-145,0 1 0,-7 7 0,-5 4 0,-4 4-86,-1 2 1,-6 0-1,-2 0 1,-3 0 91,-3 0 0,-2 8 0,-2 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32.13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7229,'17'0'-457,"1"0"0,-1 0 296,1 0 161,-1 0 0,-7 8 0,-2 1 0</inkml:trace>
  <inkml:trace contextRef="#ctx0" brushRef="#br0" timeOffset="233">1 141 6888,'2'9'-94,"4"-3"1,-3-4 63,9-2 1,0 0 0,5 0-550,1 0 579,-1 0 0,1 8 0,-1 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43.00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52 88 6915,'0'-18'390,"0"9"-341,0 1 0,-5 10-88,-1 4 1,0-3 0,6 9 41,0 2 1,0-5 0,0 3-19,0 2 1,-6 1-1,0 3 20,2-1 1,3-5-1,1-1-15,0 3 1,0-4 25,0 1 41,0-7 0,1 4 1,3-10 20,2-4 1,8 4 0,-3-6-11,5 1 1,-4 5-1,-3-6 1,1 2 4,0 0 1,-4 0-1,5 6-35,3 0 0,-5 0 0,3 0-31,2 0 0,1 0 0,3 0 13,-1 0 1,1 0-13,-1 0 1,-1 2 0,-3 2 0,-3 4-4,-2 2 0,-1-4 1,-3 5-52,2 3 1,0 1-1,-6 3 27,0-1 1,0-5 0,0 0 4,0 1 0,-2-3-29,-4 1 0,-4-1 1,-7 4-10,0-3 1,-1-5 0,1 4 0,-1-2-79,1-4 0,-1-2 0,1-2-116,-1 0 1,1 5-132,-1 1 0,1 0 17,-1-6 360,1 0 0,7-8 0,2-1 0</inkml:trace>
  <inkml:trace contextRef="#ctx0" brushRef="#br0" timeOffset="379">70 0 7498,'12'0'590,"-1"0"-442,3 0 0,1 0 0,3 0-135,-1 0 0,-5 0 0,0 0 1,1 0-168,3 0 1,-5 0 0,1 0-1,2 0-205,1 0 1,3 0 0,-1 0 0,0 0 0,1 0 358,-1 0 0,1 0 0,-1 0 0</inkml:trace>
  <inkml:trace contextRef="#ctx0" brushRef="#br0" timeOffset="1051">838 158 5887,'10'0'236,"-2"0"1,-8 2 135,0 3-238,0-3 0,0 8-62,0-4 1,-2-4 0,-2 5-5,-2 1 0,-2-4-69,3 8 1,-5-1 0,-8 7-37,1-1 1,5-5 0,1 0 0,-3 1-2,-1 3 1,-3 1 0,1 1-1,-1-3 28,1-3 0,-1 3 1,-1-3-1,-2 4-4,-3 1 0,-5 0 1,4 1-1,-2-1 27,-4 1 1,4-1-1,-3 1 1,-1 1-11,-2 4 0,4-3 1,2 3-1,0-3 10,0-3 1,3 0-1,-3 1 1,2-1-9,4 1 1,1-1-1,3-1 1,-1-3-2,1-1 0,5-6 1,3 6-1,-1-1-11,0-1 0,6 0 1,-2-5-359,5 7 70,-7-4 147,6 7 0,-6-11 15,8 8 133,0-8 0,0 11 0,0-5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45.96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7781,'0'11'22,"0"1"0,0 1-34,0 3 0,0 1 1,0 1-62,0-1 1,0 1 0,1-1-70,5 1 1,-4-1-123,4 1 1,-2-7-99,2 1 0,-4-6 362,3 5 0,-3-7 0,-2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3:20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6758,'-11'-6'124,"-1"0"1,6 1-81,-6 5 1,7 0 0,-7 0 0,-2 0-9,-1 0 1,-3 0 0,1 0-9,-1 0 0,1 5 0,0 1 0,1 0-19,4 2 0,-3-4 22,3 7 0,4 1-16,3 5 0,3-5 0,2 0-102,0 1 0,0-3 74,0 2 1,7-8 22,5 1 1,4-1 0,1 0 9,1 2 1,-1 0 0,0-6-9,1 0 1,-1 2 0,1 2-12,-1 1 0,-1 3 0,-3-4-6,-1 2 1,-6 6-32,6-7 0,-9 9 27,3-2 1,-4 3 18,-2 3 1,-2-3 0,-4-1 28,-5-3 1,-5-7 0,-1 4-7,-1 0 0,1-6 0,-1 3 0,1-3-7,-1-2 0,1 0 1,0 0-26,-1 0 1,6 0 0,1 0-108,-3 0 0,6-2-209,3-3 1,3 1-288,2-8 223,0 8 379,0-4 0,0 1 0,0-3 0</inkml:trace>
  <inkml:trace contextRef="#ctx0" brushRef="#br0" timeOffset="623">507 123 7987,'10'-2'-930,"-4"-4"1,-4 2 1080,-2-7 122,0 7 43,0-4-160,-8 8 0,6 8-84,-4 3 0,4-1 1,2 2-21,0 1 1,0-3 0,0 2-66,0 1 1,0-3 0,0 2 37,0 1 0,8-3 0,4 0-19,3-3 0,-3-1 0,-3-4 1,1 2-12,0 2 1,1 0 0,7-6-3,-1 0 1,-1-2-1,-2-2 1,-3-4-20,3-2 0,-5 6 0,3-3 0,0-1-3,-3-4 0,5 3 0,-6-3-2,1-2 0,-5 5 0,2-3 11,-4-2 0,-2 5 35,0-3 1,-2 8-21,-4-2 37,4 4 1,-5 10-37,7 4 0,0 3 0,0 3-74,0-1 0,0-5 0,0 0-104,0 1 1,7 1-1,3-1 1,2-3-257,-1-2 438,1-2 0,6 1 0,-1 3 0</inkml:trace>
  <inkml:trace contextRef="#ctx0" brushRef="#br0" timeOffset="1054">1083 123 7615,'-7'-10'-744,"5"2"864,-6 8 0,8 2-29,0 4 0,0-2 0,2 6 0,2-1-51,2 1 0,-1-4 1,-3 6-31,4 1 1,-4 3-1,4 1-65,-4 1 0,4-7 84,0 1 1,-1-6-98,-5 5 113,0-7 0,0-4-46,0-11 0,0-5-221,0-1 224,0-1 1,6 7-1,0-1 1,0 0-66,2 3 1,-4-7-16,7 4 0,-1 3 0,3-1 62,-1 2 0,0 2 0,5 6 53,1 0 0,-7 0 0,1 0-6,2 0 0,1 6 0,1 2-18,-5 2 1,-1-5-1,-6 7-4,2 2 0,-1 1-175,-5 3 1,6-1-197,0 1 0,2-9 362,-2-3 0,-4 4 0,5 0 0</inkml:trace>
  <inkml:trace contextRef="#ctx0" brushRef="#br0" timeOffset="1537">1538 158 7985,'9'-18'-640,"-1"9"733,-8 1 62,8 8 1,-4 0-210,7 0 1,-5 2 0,4 4 127,-2 5 0,-1 5 1,-3 1-68,2 1 0,0-7 0,-6 1-15,0 2 1,0-5-36,0 3 30,0-8 10,0 4 0,0-10 0,2-2 1,4-2 1,-4-8 0,5 3-13,1-5 1,-4-1-67,8-1 1,-3 1 0,5 1 18,-2 5 0,-1-3 0,7 6-7,-1-1 0,1 5 1,-1-2-1,1 4 37,-1 2 0,-3 0 0,1 2 101,4 4 1,3-2 37,-5 7 0,1 1 0,-3 5-97,-3 1 0,-4-7 1,-8 1 2,0 2 1,6-5-1,-1 3-70,-1 2 0,-2-5-1090,-2 3 1146,8-8 0,2 11 0,7-5 0</inkml:trace>
  <inkml:trace contextRef="#ctx0" brushRef="#br0" timeOffset="2145">2184 105 7985,'9'0'-1408,"1"0"1500,-4 0 1,-4 2-1,4 4 43,-4 6 1,0-3-1,1 3-38,3 2 0,8 1 0,-4 3-68,-1-1 0,7-7 0,-5-4-48,5-4 0,1 3 0,1 1 0,-1-2 8,1-2 1,-7-2 0,1 0-6,2 0 0,1-6 1,3-1-1,-1-3 11,1-4 0,-7 5 0,1-3-42,1-2 1,-5 5 0,0-1-1,-2 0-24,0 0 0,-1 5 35,-5-7 39,0 8 24,8-4 1,-6 10 48,4 4 1,-2 4 0,0 7 8,2 1 1,-1-1-1,-5 1-30,0-1 1,2 1-1,2-1-13,2 1 1,0-1 0,-6 0 0,0 1 9,0-1 1,0-5 0,0 0 0,0 1 5,0 3 1,-2 1 0,-2 1-56,-2-1 0,0-5 1,6-1 49,0 3 1,-5-4-1,-3-1 58,-2-1 1,4-2-1,-5-6-49,-3 0 1,4 0 0,-1 0-1,-3 0-28,-1 0 0,-1-2 1,3-2-1,1-2-31,-2 3 1,-1-7 0,-3 0-77,1 0 1,5 3 0,1 5-435,-3-4 0,4 4 1,-1-4-324,-3 4 830,6 2 0,-7 0 0,5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46.38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7568,'0'17'79,"0"1"0,0-1 0,0 1-32,0-1 1,0-5 0,0 0-45,0 1 0,0-3 0,2 0-35,3-3 1,5 5 25,8-6 1,-1 5-1,0-5 0,1-2 1,-1-2 0,1-2-33,-1 0 1,1 0 0,-1 0-62,1 0 1,-1 0 0,-1-2-299,-5-4 1,5 2-189,-4-7 585,-5 7 0,1-12 0,-8 7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46.63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18 6640,'0'-10'670,"0"2"1,0 22-631,0 4 1,0 3 0,2-6 0,1-1-47,3-2 1,0-1 0,-6 7 0,0-1-49,0 1 1,2-1 0,2 1-1,2-1-391,-2 0 1,-2-5 0,-2 0 444,0 1 0,7 3 0,3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47.26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6787,'0'10'202,"2"-2"-88,4-8 1,-2 0-37,8 0 1,-7 0-1,7 0-54,2 0 1,-5 0 0,3 0-18,2 0 1,1 0 43,3 0 0,-1 0-266,0 0 0,1 0-120,-1 0 1,-5 0-198,0 0 532,-8 0 0,3 7 0,-7 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47.57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6343,'11'0'556,"1"0"0,0 0 0,5 0-442,1 0 0,-7 0 0,1 0-229,1 0 0,1 2 0,0 1-47,-3 3 0,-5 0 0,4-4-209,-2 4 0,-1-4 371,-1 4 0,4 3 0,7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48.5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105 0 7057,'-10'0'567,"-5"0"-570,3 0 1,3 6 0,-1 2-51,2 1 1,-4-3 0,5 6 27,-3 1 1,6-3 0,-2 2 1,4 1 0,2 3 1,0 1 0,0 1 1,2-1 25,4 1 1,4-3 0,7-1-3,1-3 0,1-7 1,3 2-1,1-4-13,-2-2 1,-1 0 0,-3 0 0,0 0-2,1 0 1,-1-2 0,1-2 11,-1-2 0,1-7 40,-1 1 0,-5-3 45,0-3 0,-9 1 1,3-1-38,-4 1 1,-8-1 0,-1 3-1,-1 1-34,0 3 0,-4 5 0,5-4 0,-3 2-88,-4 4 1,-1-3 0,-3 1-40,1 2 1,-1 2-1,1 2 1,0 0-114,-1 0 0,1 2 1,-1 2-364,1 2 589,7 7 0,-6-3 0,7 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48.75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7765,'10'0'-766,"0"0"314,-4 0-58,-4 0 510,5 8 0,-7-6 0,0 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49.43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36 7872,'10'0'-1254,"0"0"1315,-4 0 0,-3-2 0,9-2 254,2-2 0,1-2 0,3 4-231,-1-1 1,1-1-1,-1 6 1,1 0-34,-1 0 0,-5 0 0,-1 0-49,3 0 0,1 0 0,1 2-51,-4 4 1,-3-3 0,-5 9-93,2 2 1,0 1-1,-6 3 33,0-1 0,-2-5 0,-2-1 1,-4 3-5,-2 1 1,5-3 0,-7-2 39,-2-2 0,-1 3 30,-3-5 361,1 0-225,7-6 0,4 0-41,12 0 0,2-2 0,6-2 1,-3-2 50,3 2 0,1 2-78,3 2 1,-1 0 0,-1 2 0,-3 2-22,-1 2 0,-6 2 1,4-2-60,-3 5 1,1 5-1,-4 1-4,2 1 0,0-1 0,-8 1 59,-4-1 0,2-5 1,-8-1 31,-1 3 1,-3-4 0,-1-1 48,-1-1 1,1-2-1,-1-6 1,1 0-55,-1 0 0,1 0 1,0 0-1,-1 0-132,1 0 0,-1 0-7,1 0 0,-1-2-395,1-4 0,7 2 506,4-7 0,4-1 0,2-5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49.93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245 1 7764,'-11'0'-251,"-1"0"1,-2 0 214,-1 0 0,3 0 1,3 2-1,-1 2 58,0 1 0,4 7 1,-3-4-1,-1 2 27,0 3 1,6-3 0,-3 1 0,1 3-12,0 2 0,-6 1 0,7 1 1,1-1-30,2 0 1,2 1-1,0-1 1,0 1-24,0-1 0,0 1 1,0-1-1,0 1 5,0-1 1,6-5 0,1-2 0,3-1 6,4 1 0,1-6 0,3 4 10,-1-1 0,1-5 1,-1 4-1,0-4 51,1-2 0,-1-6 1,1-2 88,-1-1 0,-5-1 0,-2-4 32,-3 3 0,-1-1-183,-6-5 0,-2 5 0,-4 2 0,-5 3-34,-5 3 1,-7 2 0,-2 2 0,0 0-252,-1 0 1,-3 0 0,4 2-1,-2 2 288,-4 1 0,-2 9 0,-2-4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50.92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226 88 6745,'10'0'-126,"-1"0"0,-5-2 580,2-4 85,0 4-288,2-13-241,-6 5 1,5-1-55,-7-1 1,0 6-1,-2-4-21,-3 3 0,-5 1 52,-8 6 1,1 0 0,0 0 0,-1 0-7,1 0 0,-1 0 1,1 0-1,-1 0-9,1 0 0,-1 0 0,3 2 1,1 2-16,3 1 0,1 9 0,-4-4-28,3-1 1,7 7 13,-2-4 1,6 3 43,6 3 1,3-7 0,9-1 23,-1-2 0,1-2 1,-1-6-1,1 0-3,-1 0 0,1 0 1,-1 0 1,1 0 1,-7-6-1,-1-2-2,-2-2 1,3 4 0,-3-5 42,2-3 1,-6 4 262,2-1-170,-5 7 1,1-4 18,4 8 37,-4 0-156,6 0 1,-8 8-20,0 4 1,0 3 0,0 3 0,0-1 1,2 1-1,2-1-49,2 0 1,-1 1 0,-5-1-26,0 1 0,0-1-175,0 1 1,2-3-437,4-3-251,-4 3 910,14-13 0,-7 14 0,9-6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51.27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803 1 7911,'10'0'-320,"-2"0"1,-22 0 353,-3 0 1,-4 5 0,3 3 0,1 0-7,-1 0 1,1 5 0,-1-1 0,1 3-24,-1 3 1,-1-1 0,-2 1-1,-5-1-15,-1 1 0,4 1 0,-6 3 0,0 1 10,2-2 1,-6 4 0,5-1 0,-1-1-8,0 2 1,2-5 0,-4 5 0,4-2-20,2 0 1,1 1 0,5-5-1,-1 2-66,3 3 0,-8-1 0,11-6 1,1 1-12,-3-1 1,6-5-1,1 0 1,-1-1-167,0-1 0,6 6 269,-1-5 0,3-3 0,-6 7 0,-2-5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3:24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7948,'10'1'-433,"-4"5"0,-2-4 0,0 6 564,2 0 0,-1-4 0,-3 5 0,2 1-58,2 0 1,2-6 0,-4 3-48,2 1 0,7-6 0,-1 4 13,3-4 1,3-2-1,-1 0 1,1 0-128,-1 0 1,-5 0-1,-1 0 1,3 0 19,2 0 0,-1-2 1,-1-2 22,-3-2 1,-1-7 0,4 3 69,-3 0 1,-7 1-1,2 3 41,-4-6 1,-2 2 108,0-1-130,0 7 2,0-4 1,0 10-26,0 4 1,0 4 0,0 7-21,0 0 1,0 1 0,0-1-13,0 1 0,0-1 1,0 1-2,0-1 0,0-5 0,0 0 4,0 1 0,0 3 0,-2-1 82,-4-3 1,2-2-32,-7-5 0,-1-3 0,-6 4-9,1-4 1,5 4-1,1 0-24,-3-2 1,-1-3-1,-3-1 3,1 0 0,-1 0 0,1 0-32,-1 0 1,7-1 0,-1-3-100,-2-2 1,7-2-272,1 2 0,4 2 1,2-7 387,0-3 0,8-1 0,1-3 0</inkml:trace>
  <inkml:trace contextRef="#ctx0" brushRef="#br0" timeOffset="493">594 193 7845,'18'0'-194,"-1"0"1,1 0-1,-1 0 250,1 0 0,-1 0 0,1 0-45,-1 0 1,-5 0 80,-1 0 1,-5-2-144,6-4 1,-6-4 61,5-7 1,-7 5-1,2 1-11,-4-3 1,-2 4-8,0-1 1,-6 5-1,-2-4-6,-1 2 1,3 3 0,-6 5 3,-1 0 0,3 0 0,-2 0 0,1 1 15,1 5 0,-4-2 1,6 6-1,1 0 13,-1-1 0,-4-3 0,5 6 69,-3 1 1,0 3 0,-2 1 47,7 1 1,3-1-77,2 1 0,2-1-74,3 1 1,-1-9 0,8-1 0,2-2-50,1 0 1,3 0-1,-1-6-111,1 0 1,1 0-1,2 0 1,3 0-431,-3 0 1,4 0 603,-2 0 0,8 0 0,-3 0 0</inkml:trace>
  <inkml:trace contextRef="#ctx0" brushRef="#br0" timeOffset="1008">1363 88 7583,'9'-8'-1325,"-1"-1"1484,-8-9 1,0 6 0,-2 3-45,-4 1 0,4 0 0,-5 4 22,-1-2 0,4 1 0,-8 5-88,-1 0 1,-3 0-1,-1 0-85,-1 0 0,1 0 0,-1 2 11,1 3 1,0 5-15,-1 8 1,8-1 38,5 1 1,3-7 13,2 1 1,7-2 0,3 3 15,0-1 0,5-8 1,-3 3-1,3-1 1,3 0 0,-1 0 0,1-4-11,-1 4 0,1-3 0,-1 7 0,1-2 7,-1-4 0,1 4 1,-3-1-1,-1 1-3,-3 0 1,-7 5 0,4-3 2,0 0 1,-6 0-6,4-5 1,-12 3-48,-6 4 1,-3 1 0,-3-7-36,1-2 0,5-2 1,0-2-1,1 2-215,1 4 0,-6-4 122,5 4 1,-5-5-606,-1-1 758,7 0 0,2-7 0,8-3 0</inkml:trace>
  <inkml:trace contextRef="#ctx0" brushRef="#br0" timeOffset="1355">1328 71 6473,'-18'15'125,"1"-3"0,-1 1 0,3-5 1,1 0-76,3 0 0,1 5 1,-4-3-1,3 1 56,-3 1 0,4 0 1,-1 5-5,-3 1 1,4-1 0,-1 1 3,-3-1 1,6 1 0,1-3-59,-1-3-548,6 3 29,-6-5-460,8 0 931,0-3 0,8-7 0,2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51.58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8255,'0'17'106,"0"1"1,0-1 0,0 1 0,0-1 0,0 0-237,0 1 0,0-1 1,0 1-104,0-1 1,0-5 0,2-2-1,2-1-324,2 1 0,2-4 557,-2 6 0,3-1 0,9 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52.1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18 7388,'10'-8'30,"-2"6"0,-10-5 23,-4 7 1,4 7 3,-4 5 0,4 4 0,2 1-35,0 0 1,0 1 0,0-1-28,0 1 0,0-7 0,0 1 0,0 2 6,0 1 0,6 3 0,2-3-26,2-3 0,-5-4 0,7-6 3,2 3 0,1-3 1,3 4 8,-1-4 0,1-8 0,-3-1 1,-1-1 5,-3 0 0,-1-6 0,4 5 0,-5-3 8,-1 0 0,0 3 0,-4-5 1,2 2-2,-3-1 1,-1 3 0,-2-1 0,2-1 18,4 2 0,-4 1 99,4 3-99,-4-4 0,-2 2-9,0 8 0,0 8 0,0 9-10,0 1 0,0-1 0,0 1 0,0-1-46,0 1 0,0-1 0,0 1 0,0-1-127,0 1 1,0-1 0,0 1-164,0-1 1,0 0 335,0 1 0,8-1 0,1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52.60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0 7424,'7'10'289,"-3"-2"-288,8-8 0,-1 0 1,7 0-247,-1 0 1,-5 0 29,0 0 1,-8 2 0,3 2 214,1 1 0,-6 1 0,6-6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52.77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0 7710,'0'10'76,"2"0"-401,3-4 1,5-5 0,8 5-367,-1-4 691,1-2 0,7 0 0,2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53.33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123 18 7256,'-12'0'361,"0"0"-401,-1 0 1,3 2 0,-2 4 89,-1 5 0,3-1 1,-2 2-71,-1 1 0,5 3 0,2 1-15,4 1 1,2-1 0,0 0 42,0 1 1,0-6-1,0-1 3,0 3 0,8-6 1,2-1-1,1-1-8,1 0 1,0 0 0,5-6-33,1 0 1,-1 0-1,1 0 1,-1 0 20,1 0 1,-1 0 0,0-2 24,1-4 1,-1-2-1,1-5 1,-3 1 19,-3-2 0,-2 5 0,-6-3 2,1-1 0,1-3 0,-6-1-5,0-1 0,-2 1 0,-3-1-32,-7 1 1,-2 5-1,1 2 1,1 3-64,-2 3 1,-1-4 0,-3 2 0,1 2-7,0 2 1,-1 2 0,1 0-243,-1 0 0,1 0 0,-1 0 309,1 0 0,-1 8 0,1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53.55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35 0 7520,'-11'0'-137,"-1"0"0,8 0 0,-4 0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54.13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192 0 6682,'-17'0'306,"5"0"-266,1 0 1,1 2 0,-4 2 47,3 2 1,-1 7 0,-5-1-88,-1 4 1,6-1 0,1-1 0,-1-3-8,3 3 1,-1-1 0,6 1 0,-2-2-16,2 1 0,2 3 0,2 1 18,0 1 1,0-1 0,2-1 0,2-3 2,2-1 0,8-8 0,-5 4 0,3-3-18,-1 1 0,1 0 1,6-6-1,-1 0-5,1 0 0,-1 0 0,0 0 0,1 0 2,-1 0 1,1 0-1,-1-2 48,1-4 1,-3 2 0,-1-5-1,-4-1 29,-3 0 0,-1 4 0,-6-5 33,0-3 0,0 5 0,-2-1-84,-4 2 1,3 2 0,-9 6 0,-2 0-40,-1 0 1,-9 0 0,1 0 0,2 0-71,1 0 1,5 2 0,1 2 0,3 4-140,-3 2 0,4-5 243,-1 7 0,-1 0 0,-5 5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54.63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35 1 6969,'0'17'281,"0"1"-243,0-1 1,-6 0 0,0 1 0,3-1 0,-1 1-7,-2-1 1,4 1-1,-4-1 38,4 1 1,2-7 22,0 1 1,0-6 36,0 5 1,8-7-84,4 2 0,3-4 0,3-2 0,-1 0 0,1 0 1,-1 0-60,0 0 0,1 0 0,-1 0 0,1 0-33,-1 0 1,1 0-1,-1 0-89,1 0 0,-1 0 1,1 0-100,-1 0 0,-1-2 1,-3-2-129,-1-2 1,-6 1 47,5 5 313,-7-8 0,4-2 0,-8-7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7:55.09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35 0 7036,'10'0'58,"-2"0"1,-8 2 13,0 4 0,0-2-24,0 8 0,-2-3 0,-2 5-3,-2-2 1,0-1 0,4 7-23,-4-1 1,4 1 0,-3-1-16,3 1 1,2-1 0,-2 1 0,-2-1-25,-2 0 1,0 1 0,6-1-28,0 1 1,0-1 0,0 1 15,0-1 1,0 1 61,0-1 0,0 1 165,0-1 51,0 1-152,0-1-354,0-7 10,0-2 245,0-8 0,0 7 0,0 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03.47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35 1 7789,'-10'0'338,"-5"0"-218,13 0 0,-6 2 1,8 4 8,0 5 0,0 5 0,0 1-144,0 1 1,0-1 0,0 1 0,0-1-86,0 0 1,0 1 0,0-1-251,0 1 1,0-1 0,2 1-114,4-1 1,-4-5 462,4 0 0,-4-1 0,-2 7 0</inkml:trace>
  <inkml:trace contextRef="#ctx0" brushRef="#br0" timeOffset="410">0 1 6865,'12'0'280,"-2"2"-25,-3 4 1,7 3-138,-2 9 1,3-3 0,3-1 0,-3-3-12,-3 3 0,3 0 0,-3-1 1,3-1-149,3 1 0,1-3 1,3 0-1,1 0-76,-2-1 0,-1-5 1,-3 2-1,1-2 38,-1 2 1,1-4-1,-1 3 1,0-3 50,1-2 1,-6 0-1,-1 0 67,3 0 1,-5-6-1,1-1 55,-2-3 1,-2-2-34,-6-5 1,0-1 0,-2 3 0,-2 1 5,-2 3 1,-6-1-1,5-3-52,-3 3 0,4-2 0,-5 8-556,-3 3 1,4 1-134,-1 2 674,7 0 0,-4 7 0,8 3 0</inkml:trace>
  <inkml:trace contextRef="#ctx0" brushRef="#br0" timeOffset="913">716 71 7577,'-2'-10'-303,"-3"4"1,1 4 400,-8 2 0,6 2 0,-5 4-7,-3 6 1,6-3 0,0 1-141,1-2 0,5 5 0,-4-1 77,4 3 0,2-3 0,0 0-27,0 1 0,0 3 1,2-1-4,4-3 0,-2 2 0,7-9 0,1 1-10,-2 2 1,5-6 0,-3 4 0,3-4-13,3-2 0,-1-2 1,1-2 23,-1-2 1,1-6 0,-3 5 8,-3-3 1,-4-2 0,-7-5 4,5-1 1,-4 7 0,4-1 98,-4-1 1,-8-3-1,-2-1-122,-1-1 1,-3 8 0,-5 3-39,-1-1 0,1 6 1,-1-4-140,1 4 1,-1 8 0,1 2-215,-1 1 0,7-3 400,-1 6 0,8 0 0,-4 5 0</inkml:trace>
  <inkml:trace contextRef="#ctx0" brushRef="#br0" timeOffset="1593">1048 53 5927,'-10'2'603,"5"4"0,-3 4-549,2 7 0,0-5 1,6-1 37,0 3 1,0 1-1,0 3-39,0-1 0,6-5 0,2-2 0,0-1-16,-1 1 0,7-4-18,-3 6 1,5-9 0,1 3-14,1-4 0,-1-2 0,1 0 5,-1 0 0,-1-2 0,-3-2 0,-3-3-45,-2-3 0,4 4 0,-5-4 0,1 1-6,0-1 1,-2 4 21,-6-5 49,0-1 0,0 0-17,0 1 1,-8 7-10,-4-2 1,4 6-15,3 6 0,3 3-4,2 9 1,0-1 0,2-1 2,3-4 1,-1 1 0,6-5-7,-2 2 0,5-7 1,-1 5 47,4 0 0,1-6 1,1 4 25,-1-4 0,-5-4 0,-1-2 1,3-4 25,1-2 0,1 5 0,-3-5 0,-3 0-6,-2 0 1,4 5-1,-5-5 1,1 0 4,0 1 1,-2 3 0,-6-6-51,0-1 0,0 3 0,-2 0-17,-4 2 1,-4-5 0,-7 3-61,-1 0 0,1-3 1,-1 7-683,1 2 0,-6 2 726,-1 2 0,1-8 0,6-1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3:29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36 7459,'0'-10'-280,"-8"2"0,4 8 335,-7 0 1,5 0 13,-6 0 1,6 0-1,-5 0-63,-3 0 0,4 0 0,-1 0 10,-3 0 0,-1 8 0,-3 2 5,1 0 1,5 3 0,0-5-38,-1 2 1,3-1 0,0 5 8,3-2 1,1-1 0,6 7 0,0-1 1,0-5-1,0-1-4,0 3 1,2-6 0,4 0 33,5-1 1,5-5-1,1 6 1,1-2 27,-1 0 0,1-1 0,-1-5 0,1 0-24,-1 0 1,1 0 0,-1-1 0,0-3-21,1-2 0,-1-2 0,1 4 0,-1-2 0,1-1 0,-1 3 0,-1-4-18,-5-2 1,-1 6-1,-6-3 38,2-1 1,0 4-1,-6-8 11,0-1 0,0 3 0,-2 0-18,-4 3 1,2-5-1,-6 4 1,1 0-52,-1 1 1,0-1-1,-3 4 1,1-2-204,-2 2 0,5 2 0,-3 2-207,-2 0 0,5 0 440,-3 0 0,0 8 0,-5 2 0</inkml:trace>
  <inkml:trace contextRef="#ctx0" brushRef="#br0" timeOffset="450">490 53 7909,'10'0'-1645,"-1"0"2705,-3 0-910,-4 0 1,6 2-40,-8 4 1,0 4-79,0 7 1,6 1 0,1-1-50,3 1 1,-4-1-1,4 1 24,-3-1 0,7-5-18,-2-1 1,1-5 0,1 4 40,-3-2 1,-5-3-1,6-5 46,1 0 0,-3 0 0,0-1 29,-2-5 1,3-4-1,-3-7-109,2-1 0,-6 1 0,3 1 0,-1 3-206,0 1 0,2 0 1,-4-5-338,1-1 1,3 7 545,-2-1 0,4 8 0,7-4 0</inkml:trace>
  <inkml:trace contextRef="#ctx0" brushRef="#br0" timeOffset="1467">909 193 7373,'17'10'-95,"1"-4"0,-6-4 0,-1-2 218,3 0 0,-4 0-143,1 0 1,-5 0 0,4-2 0,-3-4 0,1 4 1,-4-6 71,2 0 0,0 4 8,-6-7 1,2 1 0,2-3 15,1 1 1,1 6 37,-6-6-145,0 9 1,-8-5 10,-3 8 1,1 0-1,-2 2-2,-1 4 1,3-3 0,-1 9 11,-3 2 1,6-5-1,2 3 5,4 2 0,-3 1 1,-1 3 2,2-1 1,2-5 0,2-1-1,2 1 2,4-2 0,-4-1 0,5-5 1,1 2 13,4-2 1,-2-2 0,1 0-1,3 2 52,1 2 0,-3-1 0,0-5 1,1 0-42,3 0 1,1 0-1,1-2 1,-1-1-2,1-3 0,-1-2 0,0 4-1,1-2 0,-1-5 0,-1 3-11,-4-2 0,1 4 1,-5-3-15,2 1 0,-7-6-86,3 3 0,-4-5-244,-2-1 222,0-1 0,-2 3-5,-4 3 83,-3 4 1,-1 8 27,2 0 4,8 0 1,2 0-1,4 0 7,6 0 0,-3 0 0,3 0 67,2 0 0,1 0 0,3 0-27,-1 0 1,-5-6 0,-1 1 0,3 1-24,1 2 1,-3 0 0,0-2-10,1-2 1,3 0-16,1 6 1,-5 0-30,0 0 1,-8 2 0,3 2 13,1 2 0,-6 2 0,4-2 10,-4 5 0,-2-1 68,0 2 1,0-1-12,0 7 1,0-7 0,-2 1 101,-4 2 1,4-5-25,-4 3 1,4-1-61,2 7 1,0-6-53,0-1 1,0-5-1,2 4-19,4-2 0,-2-3 1,6-3-1,-1 2-189,1 2 0,2 0 0,5-6-259,1 0 1,-1 0 0,1 0 447,-1 0 0,8-8 0,2-2 0</inkml:trace>
  <inkml:trace contextRef="#ctx0" brushRef="#br0" timeOffset="1893">2027 141 7551,'0'-12'-394,"0"0"621,0 9 1,-2-5-127,-4 8 0,-4 0-42,-7 0 0,-1 0 0,1 0 10,-1 0 0,3 8 1,1 1-1,3 3 14,-3 0 0,6-7 0,1 5 0,1 0 15,0-1 1,0-3 0,4 6-63,-4 2 1,4 1 36,-3 2 0,8 1 1,5-3-225,2-3 1,2 2 0,5-7-26,0 3 1,1-6-1,-1 2-58,1-4 0,-1-2 1,1 0-1,-1 0-299,1 0 1,-1 0 532,1 0 0,7 0 0,2 0 0</inkml:trace>
  <inkml:trace contextRef="#ctx0" brushRef="#br0" timeOffset="2464">2446 141 7909,'0'-10'-243,"-8"2"0,4 8 299,-7 0 0,-1 0 0,-4 2-15,5 4 1,-3-2-1,6 6 1,-1-1 17,-5 1 1,4-4 0,-1 5-13,-3 3 1,6-4-1,3 1 1,1 1-3,-2-2 1,4 5-38,-4-3 0,6 1 0,4 1 41,2-2 1,7-8-99,-1 1 0,4-3 1,1-2 13,1 0 1,-1 0 0,0-2 2,1-3 1,-6 3-1,-3-6 1,1 2-56,0 0 1,-4-7 20,5 1 0,-5-4 45,6-1 0,-8 5 191,1 1 79,-3 7-128,-2-4 0,0 16-39,0 4 0,0-3-94,0 3 1,2-2 0,2 3-110,2-1 1,6-6 0,-5 3-168,3-1 0,-4-2 0,5-6-197,3 0 0,2 0 485,1 0 0,1 0 0,-1 0 0</inkml:trace>
  <inkml:trace contextRef="#ctx0" brushRef="#br0" timeOffset="2934">2865 141 7781,'6'-12'0,"2"0"0,-1-1-568,1-3 1,-2 5 633,-6-1 10,0 8 0,-2-4 0,-4 8 40,-5 0 1,1 0-1,-2 2 65,-1 4 1,-3-2-121,-1 8 0,-1-3 1,3 5-17,3-2 1,2-7-90,4 7 0,5-6 40,-5 6 0,4-7 0,4 5-45,4-2 0,-3-2 0,9-6 35,2 0 0,1 2 0,3 1 9,-1 3 1,1 2 0,-1-4 1,0 2 1,1 5 0,-3-3 37,-3 2 1,2-4 0,-8 5 1,-3 3 1,-1-4 24,-2 1 0,0-5-11,0 6 0,-7-3 1,-5 3-43,-4-6 1,-1-4 0,-1-2-107,1 0 0,0 0-269,-1 0 0,6 0-62,1 0 1,9 0 427,2 0 0,8-8 0,9-2 0</inkml:trace>
  <inkml:trace contextRef="#ctx0" brushRef="#br0" timeOffset="3263">3144 1 7530,'10'0'-62,"-2"0"0,-8 8 245,0 3 0,0 5 0,0 1-79,0 1 0,0-1 1,0 1-1,0-1-13,0 1 1,0-1 0,0 1 0,0-1-64,0 1 0,6-7 0,0 1 0,-3 1-23,-1 3 0,-2-4 1,0-1-394,0 3 1,0 1-785,0 3 352,0-8 820,0 5 0,0-13 0,0 6 0</inkml:trace>
  <inkml:trace contextRef="#ctx0" brushRef="#br0" timeOffset="3450">3144 245 7909,'-9'0'-582,"3"0"717,12 0 0,-2 0 0,5-1 0,1-3-93,0-2 1,-4 0 0,5 6-268,3 0 0,1 0 0,3 0 225,-1 0 0,1 0 0,-1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06.45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36 123 7975,'0'11'283,"0"1"-278,0 2 0,0 1 0,0 3-30,0-1 0,0 6 0,0 1 0,0-3-97,0-2 0,0-1 0,2 1 17,4 5 0,-4 1 1,3 4-153,-3-6 0,-2-3 58,0-3 0,0-5-42,0-1 1,-2-7-1,-1 0 241,-3-8 0,0 0 0,6-7 0,0-3 0,0-1 0,-6-3 0,0 1 0,2-1 0,2 1 0,1-3 0,-3-1 0,-2-2 22,2 1 1,2-3-1,2 2 1,0 1 93,0 3 1,0 2 0,0-1 0,0 1-2,0-1 0,2 1 1,2-1-62,2 1 0,7 5 0,-1 2 1,1 1-4,-1-1 1,4 4 0,-3-3 0,7-1-54,3 0 0,0 6 1,-3-2-1,1 4 27,2 2 0,0 0 1,-5 0 6,-1 0 0,1 2 1,-3 4-40,-3 6 0,-2-2 0,-6 1 0,1 3-8,-1 1 1,-2-3 0,-2 0-23,0 1 1,0 3-1,0 1 35,0 1 1,-7-3 0,-3-1 121,0-3-120,-5-7 1,5 10 0,-8-8 0,1-2 8,-1-2 0,1 3 0,0 1 0,-1-2-63,1-2 1,-3 4 0,-1 0-130,-2-2 0,-5-1 1,9 1-1,3 2-445,1-2 628,7-2 0,-7 6 0,5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06.95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385 0 7772,'-12'0'-492,"1"0"617,-3 0 1,4 0 0,-1 2-64,-3 4 0,-1 2 0,-3 5 0,1-3-18,-1-2 0,1 6 1,-1-3-1,1 3-7,-1-3 1,3 7 0,1-3 0,3 7-39,-3-1 1,0-2 0,1 1-1,1 1 53,-1 3 0,-1 5 0,0-4 0,5 0-13,1 0 1,0 6-1,4-3 1,-2-1-7,3-4 0,1 2 1,2-2-1,0-1-59,0-3 0,0 5 0,2-1 0,3-4 0,5-3 1,2-5-1,-1 1 0,3-2 0,1-3 0,3-1 0,-1 0 1,1-2-1,-1-2 0,1 0 0,-1 2-1368,1 2 1128,-1-1 0,-5-5 0,-1 0 266,3 0 0,2 0 0,1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07.28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7367,'17'0'265,"1"0"0,-1 2 0,1 4-120,-1 5 1,1-1 0,-1 0-161,1-3 0,-1 5 0,-1-4 1,-3-1-252,-1 1 1,0 4 0,5-4 143,1 1 0,-1-5 122,0 2 0,1 4 0,-1-1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07.62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262 0 7477,'-11'8'109,"-1"4"0,8-3 1,-3 1-1,1 0-52,0-1 0,-8 3 0,5 6-4,-1-1 1,-6 1-1,5-1 1,-3 0-25,3 1 0,-5-1 1,4 1-1,-1 1-48,1 5 0,-3-5 0,3 4-60,-4-3 0,5-3 0,1 1-52,2-1 1,3-5-511,5-1 0,1-1 641,5 2 0,4-5 0,7-7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08.08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1 105 6424,'11'0'247,"1"0"1,-6 0 0,5 0-188,3 0 0,-4 0-5,1 0 1,1 0-1,4-2 22,-5-3 0,-1 3 0,-6-6-81,2 0 1,1-2 7,-1-7 1,-4 5-2,4 1 0,-6 5-20,-6-6 0,-4 8-1,-7-2 0,-1 5 1,3 2-1,1 3 2,3 2 1,-1 8 20,-5-3 1,1 5 0,4 1 14,7 1 1,3-1 0,2 1-34,0-1 0,0 1-150,0-1 0,7-1 1,5-5-23,4-5 1,1-4-1,1-2 185,-1 0 0,8 0 0,2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08.60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245 0 7851,'-17'0'-1390,"7"0"1377,-5 0 1,5 6-1,-7 2 112,-1 1 1,6-5-1,3 4 1,-1-2-21,0 0 1,5 1-7,-7-1 0,6-2 1,-4 8 170,3 1-253,1-5 0,6 2-1,0-4 0,2-4 0,4 3 0,5-3 12,5-2 0,1 0 1,1 2 9,-1 4 1,1-4 0,-1 4-3,1-4 1,-1 4-1,-1 1-9,-5 3 1,-1-4 0,-6 6-11,2 1 0,-1-3 4,-5 2 1,0-1-1,-2 5 19,-3-5 1,1 3-1,-6-6 69,2 1 0,-5-5 1,1 4-30,-3 0 0,-3-6 1,1 4-1,-1-5-14,1-1 1,-1 6-1,1 0-63,-1-2 1,1-2-95,-1-2 1,7 0-732,-1 0 848,8 0 0,-11-8 0,5-2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09.33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175 1 7925,'-17'8'-646,"5"-6"1,2 5 719,3 1 1,1-4-1,4 8 31,-4 1 1,4 3 0,-6 1 0,2 1-38,1-1 0,-1 6 1,6 3-1,-2 1-24,-4 4 1,4 2 0,-4 2-1,2 0 37,-1 0 0,3-1 0,-4 1 0,4 0-21,2 0 1,-6 0 0,0 0 0,2 0 6,2 0 1,0 0-1,-1 0 1,-3-2-46,2-4 0,0 2 1,0-6-1,-2 0-82,2 1 0,2-3 0,2-6 0,0 1-338,0-1 0,0 1 25,0-1 0,0-5-394,0 0 767,0-9 0,8-10 0,2-13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09.88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190 18 6570,'-11'-10'46,"-1"4"0,0 4 1,-5 2-35,0 0 1,5 0 0,0 2 0,-1 2 22,-3 2 0,4 2 0,1-2-16,-3 5 0,6-1 1,1 0 10,-1-3 1,6 7-22,-4-2 1,6-3 22,6 3 0,-2-8 0,8 2-16,1-4 0,3-1 1,1 3-1,1 2 27,-1-2 1,-5-2-1,-1 0 1,3 2 20,1 2 0,3 1 1,-1-1-56,1 6 0,-7-2 0,-1 1-32,-2 3 1,4 1-1,-7 3-27,-1-1 0,-2-5 0,-2 0 37,0 1 0,-6 3 1,-1-1-1,-3-3-1,-4-6 0,-1 1 0,-3-1 26,1-2 1,-6 4 0,-1-2-12,3-2 0,2-3 1,1-2-94,1-5 0,1 2-239,4-8 1,5 1 159,7-7 171,0 1 0,7-1 0,3 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10.37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7739,'0'17'205,"0"1"-132,0-1 0,0-5 0,0 0 1,2-1 43,4-1 0,-2 6-205,7-5 1,1 3 0,5-3 56,1-5 1,-1-4 0,1-2 0,-1 0 4,1 0 1,-1 0 0,1-2-45,-1-4 1,-1 3-1,-3-7 1,-3 0-18,-2 0 1,3 5 0,-5-7 0,0 0 40,2 3 0,-6-7 193,3 4 123,-3-3-208,-9 5 1,3 2-1,-6 10 86,2 4 1,2 4-198,6 7 0,0 1 0,0-1-298,0 1 0,2-3 1,4-1 75,6-2 0,-2-7 0,1 5 271,3-2 0,1-2 0,3-6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10.87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35 6798,'12'6'437,"-3"2"-350,-1 1 0,0-5 0,-4 4-5,2 0 0,-1 1 1,-3 9 29,4-1 1,-4-5 0,4 0-188,-4 1 0,-2-3-200,0 2 135,0-1 41,0-1 0,0-4 12,0-12 1,0-4 0,0-7 32,0-1 0,0 1 0,2-1 27,4 1 1,-5 5 0,7 1 17,0-3 0,2-2 9,7-1 1,-1 5 0,-3 3 0,-1 1 31,2 4 1,-5 2-1,3 2 5,1 0 0,3 0 1,1 0 93,1 0 1,-6 2 0,-1 4-54,3 5 0,-5-1 0,1 2-79,-2 1 1,0 3-1,-4 1 1,1 1-228,-1-1 1,-2-5 0,-2 0-345,0 1 572,0 3 0,8 1 0,2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3:34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7474,'0'-17'-863,"0"5"1372,0 1-1,0 7-290,0-4-153,0 8 1,0 2-1,2 2 1,2 4 1,2 1 0,1 1 0,-3 4 0,4-3-48,2 3 0,-4-4 1,3 1-1,1 3-145,0 1 1,-1-3-1,5-2 1,-4-1-242,-3 1 0,7-6 1,-2 2-366,3-4 732,3 5 0,-1-5 0,1 6 0</inkml:trace>
  <inkml:trace contextRef="#ctx0" brushRef="#br0" timeOffset="291">350 1 6561,'-11'0'-150,"-1"0"303,-2 0 1,5 2-1,-3 1-31,-2 3 1,5 6-1,-1-4 1,0 1 43,1 5 1,3-4 0,-4 1-1,0 3-29,1 1 1,3 3 0,-4-1-132,2 1 1,-3-1 0,5 1-1,0-3-54,-2-3 0,6 3 0,-5-3-140,-1 4 1,6-5-175,-4 1 0,4-6-22,2 5 1,0-5 383,0 6 0,8-8 0,2 3 0</inkml:trace>
  <inkml:trace contextRef="#ctx0" brushRef="#br0" timeOffset="602">473 175 7569,'17'0'-1503,"0"0"1608,-7 0-136,-2 0 0,-6 0-128,4 0 159,-4 0 0,5 8 0,-7 2 0</inkml:trace>
  <inkml:trace contextRef="#ctx0" brushRef="#br0" timeOffset="1065">560 175 7842,'10'0'-671,"-1"0"873,-3 0 0,4 0-171,7 0 1,-5 0 0,0 0-20,1 0 0,-3-2 0,1-2-42,3-1 1,-4-7 0,-1 4-60,-1-2 1,-2 5 32,-6-7 24,0 0 0,-2 1 0,-4 1-27,-5 2 0,1 2 0,-2 6 8,-1 0 1,3 0 0,-2 2 28,-1 4 1,3-4 0,-2 6-12,-1 0 1,-3-1-1,-1 7 95,-1-2 0,3-7 0,1 5 0,5 0 94,1 0 0,-4 1-41,6 7 1,1-1-34,5 1 1,0-7-1,1-1 28,5-2 0,4 5-68,7-1 1,1-4 0,-3-1 0,-1-1-58,-2 0 0,-7 0 0,7-6 0,2 0-152,1 0 0,3 0 0,-1 0-255,1 0 0,1 0 1,2 0 421,3 0 0,-1 0 0,-6 0 0</inkml:trace>
  <inkml:trace contextRef="#ctx0" brushRef="#br0" timeOffset="1604">1171 88 7714,'8'-10'-1693,"-6"1"1767,4 3 0,-12 4 7,-6-4 1,-3 4 0,-3 2-17,1 0 0,-1 0 0,1 0-11,-1 0 1,1 6-1,-1 2 2,1 1 1,5-5-1,3 4 14,1 0 0,2-4 75,6 7 1,0 1-85,0 5 1,0-5-1,2-2-25,4-3 1,-2-1 0,7-6-1,3 2-29,1 4 1,3-4 0,-1 4-1,1-4-16,-1-2 0,1 0 1,-3 2-1,-1 2 1,-3 1 0,1 1 0,4-4 15,-5 4 1,3-2 4,-8 7 0,-1-5 0,-5 6-5,0 2 1,0-5-10,0 3 0,-1-2 0,-3 3-12,-2-1 1,-8-8-1,3 1-6,-5-3 0,-1 4 0,-1 0-294,1-2 0,-1-2-39,1-2 0,5 0 353,0 0 0,9-8 0,-5-2 0</inkml:trace>
  <inkml:trace contextRef="#ctx0" brushRef="#br0" timeOffset="1956">1101 140 7570,'10'0'-124,"-18"0"1,2 6-1,-9 2 195,5 2 1,-3-5-1,1 7 2,-4 2 1,-1-1-1,1 1 1,3-3-18,1 3 0,1-4 0,-5 1 0,2 1-8,3-2 0,1 5 0,-2-3-20,7 3 0,-3-3 0,2 0 1,2 1-593,2-5 97,2 8-240,0-14 707,0 5 0,0-7 0,8 0 0,2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11.35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18 6512,'6'11'524,"0"1"1,6 0-390,-7 5 1,7 0-105,-6 1 1,0-1 6,-6 1-120,0-1 1,0-5-35,0 0 131,0-9 1,0 3-1,0-12-14,0-5 1,0-5 0,0-1-14,0-1 0,0 7 0,0-1-49,0-1 0,6-3 1,1 0-1,3 3 10,4 1 1,-5 6 0,3-3 0,2 1 41,1 4 1,-3 2-1,-1 2 1,3 0 14,1 0 0,-3 0 0,0 0 36,1 0 1,1 2 0,-1 2 0,-3 4 38,-2 1 0,4 3 0,-5 4 1,1-3-74,0-1 0,-2-6 0,-4 5-142,3 3 0,-3-4 1,4 1-1,-2 1-420,2-2 554,-4 5 0,6-5 0,-8 7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12.07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0 7568,'9'0'-1228,"1"0"1379,-4 0 263,-4 0-282,6 0 0,-8 2 0,0 4-11,0 6 1,0-3 0,0 3-60,0 2 1,0-5-1,1 1 1,3 0-10,2-1 1,2 1 0,-2 4-94,5-3 0,5-7 0,-1 4 20,-3 0 0,4-6 0,-5 3-6,5-3 0,1-2 0,1 0-7,-1 0 0,1 0 0,-1 0-4,1 0 1,-7-5 0,-1-3 22,-2-2 1,3 4 0,-5-5 27,-2-3 0,4 4 142,-2-1-76,-1 7-63,-5-4-16,0 8 0,0 2 0,0 4 6,0 5 1,0-1-1,2 2 24,4 1 1,-4 3-1,4 1-2,-4 1 1,0-1 0,2 1 0,2-1-14,-3 1 1,-1-1-1,-2 1 1,2-3-6,4-3 0,-4 3 0,4-3-48,-4 3 1,-2 3 0,-2-1 19,-4 1 1,4-1-1,-6-1 30,1-4 0,3 1 0,-6-5 0,0 0 35,1-1 0,3 5 1,-6-6-7,-1-2 0,-3 0-146,-1 1 1,-1-3 0,1 4-394,-1-4 0,7-2-206,-1 0 703,8-8 0,-12-1 0,7-9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12.89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18 7859,'17'0'-212,"-5"0"75,0 0 1,-9-2 0,5-2 156,0-1 0,2-1 1,7 6 43,1 0 0,-1 0 0,1 0 32,-1 0 0,-5 0 19,-1 0 0,1 0 23,5 0 1,1 7-118,-1 5 1,1 4-1,-1-1 1,-1-1-36,-5-3 1,5 1 0,-4 5-1,1 1 21,-1-1 1,3 1-1,-3-1 1,2 1-14,-3-1 0,5 7 0,-7-1 0,3-2-33,0-1 0,-8 3 0,1 0 0,-1-1-6,2-3 1,-4 4 0,4 0 0,-4-1 11,-2-3 1,0 5-1,0-1 1,0-2 22,0-1 1,-6-3-1,0 0 1,0 1 7,-1-1 0,5 1 0,-6-1 0,2 1 28,0-1 0,-5 1 1,3-3-1,0-1 7,0-3 1,-5-1-1,3 4 1,-2-3-45,1 3 1,5-4 0,-6-1-70,-1-1 1,3 4-496,-2-6 575,1 7 0,-7-11 0,1 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13.79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7465,'10'0'240,"5"0"-262,-3 0 0,-2 0 1,1 0 35,3 0 1,-4 0-49,1 0 1,1 0-107,5 0 0,-5 5-766,0 1 906,-8 0 0,3 2 0,-7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13.98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7871,'6'11'-205,"0"1"1,1-8 223,-1 2 1,-2-4-143,8-2 0,-1 0 123,7 0 0,-1 7 0,1 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15.20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157 629 7632,'0'18'107,"0"-1"0,0 1-126,0-1 0,0 1 0,0-1 1,0 0-1,0 1-33,0-1 0,0 1 0,0-1 0,0 1-174,0-1 1,0 1 0,0-1-136,0 1 1,0-7 360,0 1 0,-7 0 0,-3-3 0,-7-1 0</inkml:trace>
  <inkml:trace contextRef="#ctx0" brushRef="#br0" timeOffset="330">123 612 7886,'7'-10'-603,"-5"-5"0,12 11 652,-8-8 0,-1 6 1,-3-3-17,4 1 1,4 0 0,7 4 3,1-2 0,-6 0 1,-1 6-20,3 0 0,1 0 0,3 0-13,-1 0 1,1 0-1,-3 2 1,-1 2-22,-3 2 1,-7 8 0,4-5-1,-2 3-12,0 0 1,0-7 0,-6 7 13,0 2 0,0 1 1,-2 1-1,-2-3 2,-2-1 0,-8-6 1,3 4 14,-5-3 1,-1 5-1,-1-6-83,1-2 0,-1 0 0,1-1-194,-1 3 0,1 0 274,-1-6 0,1 0 0,-1 0 0</inkml:trace>
  <inkml:trace contextRef="#ctx0" brushRef="#br0" timeOffset="729">943 455 7822,'0'-18'-106,"0"8"0,-7 3 0,-5 7 156,-4 0 0,-1 0 1,0 2-1,-1 1 23,1 3 1,-1 8 0,1-2 0,-1 3 14,1 3 1,-1 5-1,1 0 1,-1 0-11,1 3 0,-1-1 1,3 6-1,1-4-6,3-2 0,7 6 1,-2-4-1,4 1-100,2-5 1,6 2 0,4-2 0,3-1-250,7-3 1,1-7-1,-2-2 1,5-1-211,5 1 1,2-6 486,-2 2 0,4 3 0,-6 1 0</inkml:trace>
  <inkml:trace contextRef="#ctx0" brushRef="#br0" timeOffset="1210">1450 647 7002,'-18'-16'-164,"1"5"1,5-3 0,1 6 301,-3-2 1,-1 7-1,-3-3 1,1 4 11,-1 2 1,1 0 0,-1 0-22,1 0 0,-1 0 0,1 0-45,-1 0 1,1 2 0,1 4-45,5 5 0,-3-1 1,8 2-113,2 1 0,2 3 60,2 1 1,8-1 0,4-3-1,3-3 13,3-2 0,-1 0 0,1-5 0,-1 3 1,1-2 0,-1 4 0,1-2 0,1-2-6,4-3 1,-9 5 0,3 0-33,-1-2 1,-1 4 0,1 0 0,-2-1-6,-3 1 0,-7 6 1,4-5-24,0 1 1,-6 6 0,1-7 28,-6 1 0,-1 0 0,-8-6 0,-2 1 7,-1-1 1,-3-2 0,1 0 0,0 2-39,-1 2 1,-5 0-1,-1-6 1,3 0 7,2 0 1,1 0 0,1 0-1,-1 0-159,1 0 0,1-2-347,5-4 564,3 4 0,8-14 0,0 7 0</inkml:trace>
  <inkml:trace contextRef="#ctx0" brushRef="#br0" timeOffset="1674">1624 664 7792,'10'0'-160,"-2"2"314,-8 4 0,-6-2 0,0 7-97,2 3 0,2 2 0,2 1 1,0 0-62,0 1 1,0-6 0,0-1-49,0 3 0,6-4 1,2-1-1,2-1 75,3-4 1,3 4 0,1-3-257,1-1 0,-1-2 0,1-2 26,-1 0 1,1-2 0,-1-3 154,1-7 0,-7 2 1,-1-1 36,-2-3 1,-2-2 122,-6-1 1,0 5 303,0 1-332,0 7 1,0-2-1,0 12-71,0 5 0,0-1 0,0 2-95,0 1 0,0-3 1,1 0-1,3-1-4,2 1 1,2-4 0,-2 4-796,5-3 885,-3-1 0,8 2 0,-7 2 0</inkml:trace>
  <inkml:trace contextRef="#ctx0" brushRef="#br0" timeOffset="2139">2113 717 7442,'10'2'108,"-4"3"0,2-1 0,-2 8-94,-3 1 0,1 1 0,0 0 0,2-3-42,-2 3 1,-2-4-1,-2 1 30,0 3 1,0 1-98,0 3-25,0-9 112,0-1 1,0-10 6,0-4 1,0-3-41,0-9 0,6 1 0,0-1 0,-1 3-12,3 3 1,-4-1 0,6 5-6,-3-2 1,7-2 68,-2-5 0,3 7 73,3 5 0,-1 3-67,1 2 1,-1 0 0,1 0 32,-1 0 0,-5 5 0,-3 3 0,1 0-16,0 0 1,-1 5-1,5-1-97,-2 3 1,-8-3 0,1 0 0,-1-1-226,2-1 1,-4 6 213,4-5 1,-4-1 73,-2 2 0,-8-9 0,-2 5 0</inkml:trace>
  <inkml:trace contextRef="#ctx0" brushRef="#br0" timeOffset="2634">2585 699 7268,'12'0'503,"-1"0"-403,-7 0 1,6 0-39,-4 0 1,-4 8-1,3 4-85,-3 3 0,4-3 0,0-1 28,-2 3 1,-2 1-284,-2 3 121,0-1 287,0 1-95,0-8 1,0-5-1,0-10 5,0-7 0,0 2 0,0-1-44,0-3 1,6 4 0,1-1-49,3-3 0,2 0 0,5 1 0,1 3-23,-1 2 0,-1 1 1,-3 3-1,-1-2 69,2 2 1,1 2-1,3 2-3,-1 0 0,-5 0 0,-1 0 0,1 2 78,-2 4 1,3-2 0,-7 7-86,-2 3 0,4-4 0,-3 1-76,-1 3 0,-2 1 0,-2 3-83,0-1 1,0-5 0,0 0 52,0 1 122,8-5 0,2 8 0,7-7 0</inkml:trace>
  <inkml:trace contextRef="#ctx0" brushRef="#br0" timeOffset="3190">3109 647 7769,'0'-10'-775,"0"16"762,0 11 1,6-1 0,0-5 0,-1 3 61,3 2 0,-4-5 0,8 1 9,1 1 1,3 1 0,-1 0-1,-1-5-15,-2-1 0,-1-2 1,7-6-1,-1 0-12,1 0 1,-1 0-1,1 0 1,-1 0-37,0 0 1,1-2 0,-1-2-13,1-2 1,-8-2-1,-3 3 2,1-7 1,-4-2-1,6 1 34,-3 1 0,-1 1 128,-6-7-99,0 8-55,0 3 0,0 9 7,0 3 1,0 5 0,0 8 2,0-1 1,0 0-1,0 1 17,0-1 1,2 5 0,2-3 0,2-3 23,-2-1 0,-2 1 0,-2 1 0,0 1 18,0-1 1,0 1-1,0-1-5,0 1 0,0-1 0,0 0 38,0 1 0,-8-6-73,-4-1 0,-3-5 0,-3 4-66,1-3 0,-1-1 1,1-6-202,-1 0 1,1 0 0,0 0-905,-1 0 1149,1 0 0,-1 0 0,1 0 0</inkml:trace>
  <inkml:trace contextRef="#ctx0" brushRef="#br0" timeOffset="3876">4157 297 7946,'-2'-15'-372,"-4"3"0,2 4 587,-7 8 0,5 2-100,-6 4 1,6 2 0,-3 6-1,-1-3-19,0 3 1,6 1 0,-4 5 0,1 1-7,-5 2 0,2 6 0,1-3 0,-1 1-21,0 4 0,4 0 0,-5 0 0,-1-2-81,2 2 1,-3 2 0,5 0 0,0-2 16,1-2 1,-5-2 0,4 5 0,-2-5-82,-3-2 0,3 4 0,-1-6 1,-1-1 4,2-3 1,-3-1-1,5-1 1,0 0-45,0 1 1,1-6 0,3-1-72,-2 3 1,-6 1-608,6 3 298,1-9 1,7-1 494,3-8 0,5-8 0,8-1 0</inkml:trace>
  <inkml:trace contextRef="#ctx0" brushRef="#br0" timeOffset="4155">4139 594 7991,'18'0'-1049,"-7"0"1302,1 0 0,-6 0 0,6 2-146,1 4 1,-5-2-1,0 6 1,-3-1 15,1 1 0,8 2-202,-2 5 1,3-1 0,3-3-282,-1-1 1,0-8-1,1 2-513,-1-4 873,1 5 0,7-5 0,2 6 0</inkml:trace>
  <inkml:trace contextRef="#ctx0" brushRef="#br0" timeOffset="4405">4506 577 6415,'-6'11'169,"0"1"1,-5-6 0,3 6-42,-2 1 1,5 3 0,-7-1 0,0-1 8,3-3 0,-5 3 1,6 7-1,0 3-56,1-3 0,-5-2 0,4-1-145,-1-1 0,5 1 1,-2-1-474,4 1 1,2-7-445,0 1 981,0 0 0,8-3 0,1-1 0</inkml:trace>
  <inkml:trace contextRef="#ctx0" brushRef="#br0" timeOffset="4862">4681 751 7622,'17'0'-1431,"-5"0"1395,-1 0 1,1 0 194,6 0 0,-7 0-69,1 0 1,-6-5-1,3-3 28,-1-2 0,-2 4 0,-6-5-37,0-3 1,0 4-74,0-1 1,0 5 0,-2-4-17,-4 3 1,4-1 0,-5 4 3,-1-2 0,-2 0 17,-7 6 0,-1 0 1,1 0-1,1 2 47,5 4 1,-5 2-1,4 5 1,-1-1-33,1 2 0,-1 1 0,5 3 5,-2-1 1,6 0 0,-2 1-31,4-1 0,8-5 0,2-2 1,2-2-256,3-5 0,3 5 1,1-2-1,1-2-123,-1-2 0,6-2 375,1 0 0,7 0 0,-4 0 0</inkml:trace>
  <inkml:trace contextRef="#ctx0" brushRef="#br0" timeOffset="5297">5240 594 7738,'0'-17'-1579,"0"5"1565,0 1 1,-2 1 163,-4-2 0,2 4 0,-8 8-114,-1 0 1,3 0 0,0 2 0,1 2-19,-1 2 1,0 2-1,-3-4 1,3 4-3,2 1 0,-3-3 38,5 6 1,0-1 1,6 7 1,0-7 0,2-1 39,4-2 0,3 4 0,9-7-26,-1-1 1,1 4 0,-1-2-36,1-2 0,-7 3 1,1-1-54,2-2 1,1 4-1,1 0-78,-5 1 1,-3-3 41,-8 6 0,0-6 1,0 5-53,0 3 1,-8-4-1,-3-1 16,-5-1 1,-1-2 0,-1-4-42,1 4 0,-1-4 1,1 3-1,-1-3 131,1-2 0,5 0 0,1 0 0,-1 0 0,-6 0 0</inkml:trace>
  <inkml:trace contextRef="#ctx0" brushRef="#br0" timeOffset="5539">5170 647 6103,'-10'-8'52,"0"6"1,5-4 107,-7 4 1,2 4 0,-1 2-1,-1 4-4,2 2 0,-5 1 0,3 7-107,-4-1 1,5 1-1,-1-1 1,1 0-48,1 1 1,-4-6 0,8-1-338,3 3 0,-5 1-55,2 3 0,0-7 390,6 1 0,0-8 0,0 4 0</inkml:trace>
  <inkml:trace contextRef="#ctx0" brushRef="#br0" timeOffset="6010">5484 245 8152,'18'0'-230,"-1"0"0,0 0 288,1 0 1,-1 0 0,1 0 0,-1 2 130,1 4 0,1-2 0,3 5 0,1 1-66,-2 0 1,-1-4 0,-3 5 0,1 3-11,-1 1 0,0 3 1,1-1-1,-1 3-82,1 3 0,-7-4 0,-1 7 1,0-3-172,0 0 1,-7 6 0,3-3 0,-2-1 92,2 0 0,-4 6 0,4-4 0,-4 2-140,-2 0 1,-8-7 0,-2 3 0,-1-2-83,-1 1 0,6-1 0,-6-6 0,-1 1 1,-3-1 1,-1 1 0,-1-3 267,1-3 0,-8 11 0,-2-3 0</inkml:trace>
  <inkml:trace contextRef="#ctx0" brushRef="#br0" timeOffset="7136">6724 297 6493,'-10'0'1151,"3"0"-1031,7 0 0,0 2-102,0 4 0,5 4 1,1 7-1,-2 1 16,-2-1 0,-2 1 1,0-1-1,0 1-182,0-1 0,0 6 0,0 1 26,0-3 0,0-2 1,0-1-43,0-1 1,0-5 0,-2-2-32,-4-3 1,2 5 122,-7-6 1,5-2 0,-4-10 53,2-6 0,3 3 0,3-3 0,-2-2 14,-2-1 0,0-3 0,6 1 0,0 0-8,0-1 1,0-5 0,0-1 0,0 1-6,0-2 1,0 6 0,0-5 0,0 5 29,0 1 1,0 7-1,2 1 1,2 0 25,2 1 0,7 5 1,-1-4 36,4 0 1,1 6 0,1-3 1,-1 3 0,0 2 0,1 0 0,-1 2-48,1 3 1,-1-3 0,-1 6 0,-3-2-9,-1 0 1,-2 1-1,3-1-34,-1 6 1,-8 3 0,2 3-25,-4-1 0,-4 1 31,-4-1 1,-4-1 0,-7-3 0,-1-3 13,1-2 0,-1-2 1,1-6-1,-1 0-6,1 0 0,-1 0 1,1 0-1,0 0-105,-1 0 0,6 0 1,1 0-113,-3 0 214,6 0 0,-7 0 0,5 0 0</inkml:trace>
  <inkml:trace contextRef="#ctx0" brushRef="#br0" timeOffset="7544">7510 53 7793,'-12'-6'-157,"1"0"1,-1 2 217,-5 10 0,5-4 0,2 6 1,1 0 18,-1 3 0,0-1 0,-3 2 1,1 1-4,-2 3 0,5 1 0,-3 3 0,0 1-29,3 2 0,-7 1 1,6-5-1,1 2-12,3 3 0,4-1 0,2-6 1,0 1 0,0-1 0,0 1 0,2-1-23,4 1 0,3-1 0,9 1 0,-1-3-26,1-3 1,1 1 0,3-5 0,1 0-202,-2 0 1,-1-1 0,-1-3 0,2 2-218,3-2 0,-1-2 1,-6-2 429,1 0 0,-1 0 0,1 0 0</inkml:trace>
  <inkml:trace contextRef="#ctx0" brushRef="#br0" timeOffset="7780">7754 210 7774,'10'0'175,"6"2"-29,-5 4 1,5 4 13,1 7 0,1 0 0,-1 1-199,1-1 1,-3-5 0,-1-2 0,-3-1-302,3 1 0,-4-6 1,1 2-1,1-2 340,-2 2 0,13-4 0,-4 5 0</inkml:trace>
  <inkml:trace contextRef="#ctx0" brushRef="#br0" timeOffset="8063">8209 228 7852,'-18'0'-507,"6"0"647,1 0 0,5 0 0,-4 2-61,2 3 1,-3-1-1,3 8-23,-2 1 1,1 3 0,-5-1 0,2-1 13,-1-2 0,3-1 1,-1 7-1,-1-1-31,2 1 0,-5-1 1,5 1-1,-2-3-55,1-3 1,7 3 0,-4-5 0,2 2-432,0-1 0,1-5 60,5 6 1,0-6 0,1 3 386,5-1 0,4-2 0,7-6 0</inkml:trace>
  <inkml:trace contextRef="#ctx0" brushRef="#br0" timeOffset="8546">8418 420 7693,'18'0'-272,"-1"0"0,-5 0 0,-1 0 182,3 0 1,1 0 150,3 0 1,-6-6-51,-1 0 1,-5 0 0,4 4 31,-3-4 0,1 3-6,-2-9 1,-4 6 67,4-6 1,-4 1-30,-2-7 0,-2 9-13,-4 3 0,-4-2-48,-7 2 1,-1 0 0,1 8 0,-1 2 24,1 2 0,5 2 1,1-2-1,-1 5 14,2 5 0,-3 1 0,5 1-30,-2-1 0,6 1 0,-1-1-64,3 1 0,2-1 0,2-1 1,3-3-151,7-1 0,4-8 0,1 3 1,0-1-137,1 0 0,5 0 0,2-6 326,3 0 0,-7 0 0,4 0 0</inkml:trace>
  <inkml:trace contextRef="#ctx0" brushRef="#br0" timeOffset="8997">9099 245 7315,'-8'-10'-509,"-3"5"586,3 3 1,-2 2 0,5 0 24,-7 0 0,2 0 1,-1 0-96,-3 0 0,-2 2 51,-1 3 0,5 3 1,3 6-41,1-3 0,2 1-19,6 5 0,0-5 0,0 0 10,0 1 1,2-5-1,2 0 1,4-2 18,1-1 1,3 3 0,5-4 14,1 2 1,-1 0 0,1-6-36,-1 0 1,1 6 0,-1 1-2,1 3 1,-7-6 0,-1 4-26,-2-1 0,-2 3-105,-6 8 1,0-7 91,0 1 1,-8-2-1,-4 3 19,-3-1 1,-3-8 0,1 2 0,-1-5-52,1-1 1,-1 0 0,1 2 0,-1 2-145,1 2 1,-1 0-480,1-6 686,7 0 0,-5 0 0,5 0 0</inkml:trace>
  <inkml:trace contextRef="#ctx0" brushRef="#br0" timeOffset="9230">9064 367 7852,'-9'0'-989,"-1"0"1173,4 0 0,2 2-130,-7 4 1,-1 2-1,-6 5 1,3-1-40,3 2 0,-3-1 1,3 1-1,-3-3-56,-3 3 0,6-4 1,1 1-334,-3 3 0,6-4 374,3 1 0,3-7 0,2 4 0</inkml:trace>
  <inkml:trace contextRef="#ctx0" brushRef="#br0" timeOffset="9607">9379 1 7779,'17'1'-42,"1"5"0,-1-4 0,0 4 0,1-2 124,-1 2 0,1-4 1,-1 5-1,1-1 87,-1 0 1,1 6-1,-1-4 1,1 1-27,-1 5 1,1 1-1,-3 3 1,-1-1-29,-3 1 1,-5 5 0,4 2-1,-2 2-85,-4 4 0,-3-3 0,-1 1 0,0 2-231,0 2 0,-7 2 1,-5-2-1,-3-2-108,-3-2 1,-5-2 0,-2 4-158,-3-2 0,-1-6 1,-6 7 465,0 1 0,-7 2 0,-3 1 0</inkml:trace>
  <inkml:trace contextRef="#ctx0" brushRef="#br0" timeOffset="11595">53 1485 7516,'-18'0'-833,"1"0"1145,7 0-188,2 0-185,8 0 6,0 0 38,8 0 1,-4 0-1,8 0 27,1 0 0,3 0 0,1 0 0,1 0-3,-1 0 0,1 0 0,-1 0 0,0-2 20,1-4 0,7 4 0,2-4 0,2 5-28,1 1 1,-1-2 0,6-2-11,0-2 1,-1 0 0,1 6 0,2 0 0,2 0 10,2 0 1,0-6-1,-5 0 1,3 3-6,2 1 1,0 2-1,-6 0 1,0 0 1,0 0 1,-1 0 0,1 0 0,0-2-2,0-4 1,0 4-1,0-4 1,-2 4 0,-4 2 1,10-6 0,-4 0 0,4 3-18,3 1 1,-5-4-1,6 0 1,-2 2 11,-1 2 1,3-4 0,-4 1 0,2 1 72,-2 2 0,3 2 0,-1-2-56,-2-4 0,3 4 0,1-4 1,0 4-1,0 2 2,-5 0 0,5-6 1,-2 1-1,0 1-13,1 2 1,-5 2-1,6 0 1,-2 0 16,-1 0 1,3 0 0,-4 0 0,2 0-6,-3 0 1,-1-6 0,0 0 0,2 2-20,2 2 0,5 2 1,-3 0-1,0-2 8,-1-3 0,7 3 0,-5-4 0,3 4-4,0 2 1,-7 0-1,5 0 1,-2 0 52,-5 0 1,-1 0 0,-2 0-1,0 0-35,0 0 1,0 0-1,0 0 1,0 0 0,0 0 1,0 0-1,0 0 1,2 0 15,3 0 1,-3 0 0,6-2-1,-2-2 2,-1-2 1,1 0 0,-4 6 0,2 0-26,2 0 1,1 0-1,-3-2 1,2-1-4,-2-3 0,-1 0 1,1 6-1,2-2 17,-2-4 0,3 4 0,-1-4 0,-2 3 8,-2-3 1,4 4-1,-1-6 1,-1 2 5,-2 0 0,0 1 0,2 5 0,2-2 4,-3-4 0,1 4 0,0-4 0,4 4-23,1 2 0,1 0 0,3-2 0,-3-2-24,-2-2 0,-1 1 0,-3 5 0,2 0 3,-2 0 1,0 0 0,-1 0 0,3 0-14,-2 0 1,-2 0-1,-2 0 1,0 0-26,0 0 0,5 0 0,1 0 1,-2 0 13,-2 0 1,4 0 0,-1 0 0,-1 0 7,-2 0 0,-2 0 0,0 0 0,2 0 45,3 0 0,-3-2 1,4-2-1,-2-2 1,2 2 1,-3 2 0,9 2 0,0 0-7,-3 0 1,5 0-1,-7 0 1,1 0 115,0 0-129,5 0 1,-9 0 6,8 0 1,-7 0 14,7 0-49,-8 0 32,4 0 1,-7-6 11,5 1-70,-4-1 53,13 6 0,-11 0-38,8 0 34,-8 0 1,11 0 0,-11-2-142,7-4-7,-7 4 115,12-6 1,-14 8-41,3 0 45,-3 0 10,6 0 0,-6 0-19,4 0-11,-5 0 107,-1 0 1,0 0 21,0 0-111,0 0 7,0 0-2,0 0 1,0 0 13,0 0 293,0 0 1,0 6 88,0 0-168,0 0-161,-1-6 0,1 0 51,0 0-209,0 0 160,0 7 1,-6-5 49,0 4-150,1-4 95,4-2 0,1 0-113,0 0 106,0 0-6,0 0 0,0 0 44,0 0-40,0 0 5,0 8 0,-4-6 56,4 4-60,-12-4-13,18-2 0,-14 0 26,8 0-12,0 0-41,-8 0 52,-2 0-1,1 0-7,-7 0 4,14 0-3,-14 0 0,7 0 10,-1 0-226,-6 0 202,6 0-11,1 0-70,-7 0 70,6 0 10,-7 0 1,5 0 0,0 0 86,-1 0-98,-3 0 0,4 0 1,1 0 32,-3 0-12,-2 0 1,-1 0-1,-1 0 52,1 0-75,-1 0 1,-5 0-1,0 0 55,1 0 1,3 0 0,3 0-6,4 0 0,-3 0 0,3 0-60,-4 0 1,-7 0 0,0 0 0,-1 2-90,-1 3 0,0-3-1078,-4 4 0,-3-4 1167,9-2 0,-24-8 0,1-1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28.30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88 245 7145,'0'17'295,"0"1"-261,0-1 1,0 1 0,0-1 0,0 1-1,0-1-54,0 1 1,2-1 0,2 1 0,2-1 18,-2 0 0,-3 9 7,-1 3 0,0-4 1,0-2-1,0-3-170,0-3 0,0-5 0,-1-1-34,-5 3 0,2-6 40,-8-2 1,1-4 133,-7-2 0,6-8 0,3-4 0,-1-1 24,0 1 0,6-4 0,-1 5 1,3-7-16,2-5 0,0 4 0,0-5 0,0 3-27,0-2 0,2-3 1,2-5-1,3 4 25,3 2 1,2 2 0,3 3 0,-1 1 5,-3 1 0,1-1 0,5 11 1,1 1 151,-1-1 0,1-4 0,-1 6 1,1 2-94,-1 2 1,-5 2-1,0 0 1,1 0-22,3 0 0,1 0 1,1 0-1,-1 0-29,1 0 1,-1 8 0,-1 4-12,-5 3 1,3-3 0,-8 0 0,-3 1 7,-1 3 1,-4-5-1,-1 1 1,-5 0-9,-2-3 0,-2 7 0,-5-6 0,0 1 1,-1 1 0,1-8 1,-1 2-1,1-4-3,-1-2 1,1 5 0,-1 1 0,1-2-151,-1-2 1,1-2 0,-1 0-150,1 0 314,-1 0 0,1 0 0,0 0 0</inkml:trace>
  <inkml:trace contextRef="#ctx0" brushRef="#br0" timeOffset="411">1083 158 7672,'-11'-6'-308,"-1"0"1,6-2 0,-5 4 320,-3-2 0,4 1 0,-1 5 269,-3 0 1,-1 0-1,-1 2 1,3 1-201,1 3 0,0 8 1,-3-3-1,1 5-7,3 1 0,1 3 1,-4 1-1,3 3-61,-3-3 0,6 4 0,2-2 0,5-1-49,1-3 1,0 4 0,0 1 0,1-3-54,5-2 1,-2-1 0,8-3 0,1-1-110,3-2 1,1-3-1,1 5-91,-1-2 0,3-7 0,1 5 0,4-2 288,2-4 0,3-2 0,4-2 0</inkml:trace>
  <inkml:trace contextRef="#ctx0" brushRef="#br0" timeOffset="897">1677 227 7880,'-11'-5'-74,"-1"-1"0,6 0 0,-5 6-204,-3 0 0,4 0 0,-1 0 316,-3 0 1,-2 0 0,-1 0-44,0 0 0,-1 6 0,3 2 39,3 1 0,-2-3 1,9 6 0,-1-1 64,6 7 1,2-7 0,3-1-33,7-2 0,4-2 0,1-6 0,1 0 25,-1 0 0,0 6 1,1-1-24,-1-1 0,1 4 0,-1 0-107,1 1 1,-7-3 0,1 4-23,2-2 0,-5 3 1,1-3-2,-2 2 1,-2-4 51,-6 5 0,-2-1 0,-2 4 13,-2-3 1,-8-7-1,3 2 19,-5-4 0,-1 0 1,-1 2-1,1 2-21,-1-3 1,1-1 0,-1-2-117,1 0 0,0 0-446,-1 0 0,3-2 560,3-3 0,4-5 0,8-8 0</inkml:trace>
  <inkml:trace contextRef="#ctx0" brushRef="#br0" timeOffset="1339">1957 280 7596,'-10'-8'530,"0"6"-617,4-4 1,5 12 92,-5 6 1,4 3 0,2 3-63,0-1 1,2-5 0,4-1 29,5 3 0,-1-4 0,2-1 0,-1 1 28,-1 0 0,5-6 1,-3 2-24,4-4 0,1-2 1,0 0-1,1 0-77,-1 0 0,1-8 1,-1-2 57,1 0 0,-7-5 0,-1 3 0,0-1 16,0 1 0,-7-4 0,5 7 0,-2-3 9,0 0 0,0 7 215,-6-7 120,0 8-277,0-4 1,0 16 0,0 4-10,0 3 0,0 3 0,0-1-147,0 1 1,0-7-1,2-1 1,1 0-400,3-1 1,2-5 511,-2 2 0,4 4 0,7 0 0</inkml:trace>
  <inkml:trace contextRef="#ctx0" brushRef="#br0" timeOffset="1784">2481 245 7880,'9'0'-802,"-1"0"923,-8 0 0,0 8-76,0 3 0,0 5 1,2-1 4,4-3 0,-4 3-86,4-3 0,-4-2 0,0 0-69,3-3 1,-1-1-71,8-6 145,-8 0 1,3-8 0,-5-1 30,4-1 0,-4-6 0,6 7 0,-2-3 20,0 0 0,1 1 0,-1-5 0,4 3 12,0 1 0,3 6 0,-5-3-28,2 1 0,1-4 0,7 6 103,-1 2 1,1 2-70,-1 2 1,1 2-20,-1 4 0,-5 4 1,-3 7-16,-1 1 1,4-1-101,-6 1 1,-1-1-1,-3-1-966,4-5 1061,-4 5 0,6-14 0,-8 6 0</inkml:trace>
  <inkml:trace contextRef="#ctx0" brushRef="#br0" timeOffset="2246">3005 140 7783,'17'0'-655,"0"0"613,1 0 0,-8 2 1,-3 2 115,1 2 1,-6 7 0,6-1-14,0 3 0,-6 3 1,3-1-41,-3 1 1,-2-6 0,2-3 0,2 1-52,2 0 0,0-5 107,-6 7-424,0-8 321,0 4 1,2-14 0,2-2 0,1-2 7,-1-3 0,-2 3 0,-2-1 0,2-1 19,4 2 1,-4-5-1,6 5 1,-2-2-9,-1 1 0,9 5 0,-2-4 3,3 2 1,3-3 0,-1 5 23,1 2 1,-1 2 0,0 2 91,1 0 1,-6 0 0,-1 0 30,3 0 1,1 2 0,3 4-46,-1 5 0,-5-1 0,-2 2-76,-3 1 0,1 1 0,-4 0-691,2-3 0,0 1 669,-6 5 0,7 1 0,3-1 0</inkml:trace>
  <inkml:trace contextRef="#ctx0" brushRef="#br0" timeOffset="2885">3633 105 7378,'10'18'166,"4"-1"0,-7 1-114,3-1 1,-4-5 0,5-3-2,3-1 0,2 4-143,1-6 133,1-1 1,-1-5-1,0 0-27,1 0 1,-1 0 0,1 0 0,-1 0-138,1 0 0,-1-2 0,1-3 74,-1-7 0,-5 2 0,-1-1 84,3-3 1,-4 4 0,-1-1 56,-1-3 1,4 4 4,-6-1-70,7-1 0,-9 2-13,8 5 1,-8 5 0,1 5 60,-3 7-71,-2 4 1,0 1 0,0 1 0,0-1 16,0 0 1,0 1 0,0-1-1,0 1-11,0-1 1,2 1 0,2-1-1,2 1-3,-2-1 0,-2 1 0,-2-1 0,0 1 4,0-1 0,2 1 0,2-1-10,2 0 1,-1-5 0,-5 0-43,0 1 0,-7-5 1,-5-2-42,-4-4 0,5-2 1,-1 0-1,-1 0-29,-3 0 0,-1 0 59,-1 0 0,8-8 41,5-4 1,3 3 0,2-3-70,0-1 0,7 3 0,5 0-179,4 2 1,-5 3 0,1 5-228,1 0 486,3-8 0,9 6 0,2-6 0</inkml:trace>
  <inkml:trace contextRef="#ctx0" brushRef="#br0" timeOffset="3368">4489 18 7735,'12'-6'-312,"-1"0"0,-5 0 0,6 6 521,1 0 1,3 0-13,1 0 1,1 0 0,-1 2-74,1 4 1,-1-2 0,1 8-1,-1-1-22,1-1 0,-3 6 1,-1-5-1,-3 5-87,3 1 1,-4 1 0,-1-1-1,-1 1-55,-4-1 0,4 0 0,-2 1 0,-3-1 53,-1 1 1,-2-1 0,0 3 0,0 1-56,0 2 0,-2 1 0,-1-7 1,-5 1 57,-2-1 1,6 1 0,-4-1 0,1 0 40,-5 1 0,2-1 0,-1 1-37,-3-1 1,-1 1-1,-3-1 1,1-1-23,-1-5 1,3 5 0,1-6 0,2 1-97,-1 1 0,3-6 0,-1 3 0,-3-1-1142,-2-4 1240,7 6 0,-15-8 0,5 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32.84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6444,'12'0'262,"0"0"0,-6 0 0,5 0-84,3 0 0,-5 0-232,3 0 0,0 0 1,5 0-93,1 0 1,-7 0 0,1 0-276,2 0 1,-1 2 420,-1 4 0,3-4 0,-5 6 0</inkml:trace>
  <inkml:trace contextRef="#ctx0" brushRef="#br0" timeOffset="353">105 227 7704,'12'0'-31,"-1"0"0,-5 0 0,6 0-76,2 0 1,-5 0-1,3 0 156,1 0 1,3 0 0,1 0-93,1 0 1,-8 2-1,-3 2-342,1 2 1,2 0-30,7-6 414,-7 7 0,-2-5 0,-8 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8:57.13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699 315 7835,'-12'0'-526,"1"0"0,7-2 778,-2-4-117,4 4 0,2-8 95,0 5 0,0 1 111,0-8-263,0 8 1,2-9 0,4 7-34,6 2 0,-3-4 0,3 2-5,2 2 1,1 1-71,3-3 1,-1 4-1,0-4 5,1 4 1,-6 2 18,-1 0 0,-1 2-49,2 4 0,-3 2 0,-5 5-99,2-1 0,0-1 0,-6 7 42,0-1 0,-6-5 1,-2 0 32,-2 1 0,-1 1 0,-5-1 0,3-3-8,1-2 0,0 3 62,-5-5 384,7 8-219,2-12 0,10 0-99,4-8 0,4-6 1,7 6-1,1 3 75,-1 1 0,-5 0 0,0-2-48,1-2 1,3 0-1,1 6-48,1 0 0,-7 2-54,1 4 1,-8-2-1,4 6 1,-3-1-20,1 1 0,0-4 1,-6 5-4,0 3 0,0 2 0,0 1-17,0 0 0,0 1 56,0-1 0,-2 1 21,-4-1 1,2-7 0,-7-2 0,-3-2-27,-1-1 0,-3 1 0,1-6-52,-1 0 0,1 0 1,-1 0-1,1 0-113,-1 0 1,7 0-1,-1 0-177,-1 0 0,5-2 364,2-4 0,4 5 0,10-15 0,1 6 0</inkml:trace>
  <inkml:trace contextRef="#ctx0" brushRef="#br0" timeOffset="428">1363 315 7835,'0'-10'-269,"0"2"695,0 1-178,0 5-73,-8-6 1,-2 16-140,-7 3 1,1 5-1,3 1 1,1 1-3,-2-1 1,-1 1-1,-3-1 1,1 1-29,0-1 0,-1 1 0,-1 1 0,-3 2 12,-1 3 1,0-1 0,5-4 0,1 3-73,-1 1 1,1 0-1,-1-3 1,1 1-43,0 2 1,-1 0 0,3-5 0,1-1-28,2 1 1,6-3 0,-3-1-323,1-2 0,2-1-12,6 7 1,0-7 456,0 1 0,0-8 0,0 4 0</inkml:trace>
  <inkml:trace contextRef="#ctx0" brushRef="#br0" timeOffset="1206">1555 699 7788,'0'-10'-418,"0"3"0,0 5 644,0-4 0,0 2-149,0-8 0,0 6 18,0-5-63,0 7 1,-2-4-30,-4 8 0,-4 0-13,-7 0 1,-1 0 0,1 0 0,0 0-3,-1 0 0,6 0 0,1 2 0,-3 2 10,-1 2 1,3 2 0,0-5-3,-1 3 1,3 6-1,0-4 1,3 1 0,1 3-3,-2-2 0,6 5 1,-4-3-9,4 3 1,2-3 0,2-2 0,2-1 9,2 1 0,8-4 1,-3 4 34,5-3 0,1-1 0,1-6-19,-1 0 1,1 0 0,-1 0-6,1 0 0,-1-2 0,0-2 6,1-1 1,-1-9 78,1 2 0,-7-3-14,1-3 0,-8 1-2,2-1 0,-4 7 6,-2-1 1,0 6-15,0-5-99,0 7 105,0-4 1,0 10 39,0 4 0,0-2 14,0 7 1,0 1-1,0 5-91,0 1 1,0-1 0,0 1-24,0-1 0,0 1 1,0-1-17,0 1 0,0-1 0,0 1-40,0-1 0,0 1-169,0-1 1,0 1-126,0-1 0,2-7 0,2-3-827,1 1 1163,1-6 0,2 6 0,2-8 0</inkml:trace>
  <inkml:trace contextRef="#ctx0" brushRef="#br0" timeOffset="1770">2026 175 7402,'2'10'-781,"4"-4"1020,6-4 1,-3 3-1,3 1-99,2-2 1,1 4 0,3 0-32,-1 1 0,1-3 1,-1 6-23,1 1 0,-7-3 0,-1 2 0,0-1-37,-1-1 1,1 6 0,4-5 0,-5 5-59,-1 1 0,4 1 0,-6-1 0,-1 1-1,3-1 1,-6 1-1,6-1 1,-2 0-49,-1 1 1,1 1 0,-6 3 0,0 1 14,0-2 1,2 1 0,2-1 0,2 2-4,-2-1 0,-2-1 1,-2 0-1,0 3 14,0-3 1,0-2 0,-2-1 0,-2-1-108,-2 1 0,-2-1 0,4 1-65,-1-1 1,-9 1 0,4-1 0,-1-1-158,-1-5 1,0 3 359,-5-8 0,-1 7 0,1-3 0</inkml:trace>
  <inkml:trace contextRef="#ctx0" brushRef="#br0" timeOffset="2718">490 0 7837,'-18'0'-327,"1"0"1,-1 0 0,1 0 253,-1 0 1,7 0 0,-1 0 0,-2 0 132,-1 0 1,-3 0-1,1 0 1,-1 2 7,1 4 0,5-4 0,1 6 0,-3-2-29,-1 0 0,-3 7 0,1-1-39,-1 3 1,1-3 0,1 0 0,3 1 1,1 3 0,2 1 0,-3 3 0,1 1 46,-2 2 1,5 0-1,-1-3 1,2 1 18,4 3 0,-3 5 0,1-4 1,2 0-7,2 0 1,0 6 0,-2-3 0,-2 1 15,2 0 1,3-2 0,2 4-1,3-4-15,2-2 0,6 4 1,-4-3-1,1-1-28,5 0 1,-4 4 0,1-5 0,3-3 0,1-2 1,3 5 0,-1-1 0,1-2-113,-1-1 0,1-3 0,1 1 0,2-3-290,3-3 0,1 1 367,-2-7 0,4 8 0,8-5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9:00.89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297 105 7424,'-11'0'-1177,"-1"0"1179,-2 0 0,1 2 0,-1 2 81,2 2 1,7 0 26,-7-6 1,2 2 0,-3 1-12,1 3 0,6 6 0,-5-4 6,-3 1 1,0-3 0,1 6-61,1 1 1,3 3-1,-3 1 1,4 1-42,0-1 0,4 1 0,-5-1 0,1 1-21,4-1 1,-4 3-1,3 1 1,1 2 26,2-1 1,-4-3-1,0 0 1,2 3-12,2 1 0,2 2 1,0-3-1,0 1-6,0-2 1,0 1 0,0-1-1,0 2 19,0-1 1,0-3-1,0-2 1,0 1 43,0-1 0,6 7 0,2-1 11,2-2 1,-1-1 0,5-3 0,-3 1-5,3-1 1,-4-5 0,1-1 0,3 1-5,2-2 0,-1-1 0,-1-5 0,-3 2-40,3-2 0,1 0 1,3 0-13,-1 2 0,-1 1 0,-3-3 0,-1 2 11,2-2 1,-5-2 0,3-2-106,2 0 1,-5 6-20,3-1 1,-8 3 0,4-4-66,-1 2 1,-5 2-451,4-2 317,-4-5 1,-4 7 303,-4-8 0,-3 0 0,-9 0 0</inkml:trace>
  <inkml:trace contextRef="#ctx0" brushRef="#br0" timeOffset="2795">926 262 6577,'-2'-11'-533,"-2"-1"568,-2-2 1,0 5 0,6-3 24,0-1 1,0 3 0,-2 0 38,-3 2 1,3 1-51,-4 1 1,-2 2-1,0-6-30,-1 2 0,-3 3 0,-5 5 4,-1 0 0,1 0 0,-1 0 0,1 0 18,-1 0 0,1 0 1,-1 2-2,1 3 0,1-1 0,3 6 0,3 0-14,2-1 1,-3-3 0,5 6 20,2 1 1,2 3-1,2 1 13,0 1 1,0-1 0,2 1-30,4-1 1,3-7 0,9-2 2,-1-1 1,-5-5-1,0 4-63,1-4 1,3-2 0,1 0-25,1 0 1,-1-6 0,-1-1-37,-5-3 1,-1 6 0,-6-4 16,2 1 0,0 3 1,-4-6 34,3 2 0,-3 0 60,4 3 0,-2 3 16,2-4 1,3 4 50,9 2-47,-8 0 0,-1 0-11,-3 0 0,-4 2 7,4 4 0,-4-2-12,-2 7 0,0-5 79,0 6 1,0-1 16,0 7 0,0-1-62,0 1 1,0-1 0,0 1-52,0-1 0,0-5 1,0-1-25,0 3 0,0-4 0,0 1 6,0 3 1,6-4-519,0 1-436,-1 1 962,-5 5 0,0-7 0,0-2 0</inkml:trace>
  <inkml:trace contextRef="#ctx0" brushRef="#br0" timeOffset="3292">1380 280 6762,'-12'11'73,"1"1"1,5-8 0,-4 4-53,2-1 0,-3-3 1,3 6 0,-2-2 1,4 3 0,-3-3 0,-1 0 4,0 0 0,1 5 0,-5-1 0,2 4-10,-1 1 1,3-1-1,-2-1 1,1 1-28,1 3 0,-5 2 1,3-3-1,-4 1 13,-1 4 1,0-3 0,-1 5-1,1-2 44,-1 1 0,1-1 0,-1-6 0,3 1 0,3-1 0,-2 1 1,7-1-1,-1 1-32,0-1 1,2 1 0,4-3-85,-3-3 0,3 3-301,-4-3 0,4-2-270,2 1 640,0-7 0,0 12 0,0-7 0</inkml:trace>
  <inkml:trace contextRef="#ctx0" brushRef="#br0" timeOffset="3975">1485 507 7008,'-10'0'1239,"2"0"-1149,8 0 1,0 2-1,0 4-40,0 5 1,0 5 0,0 1 0,0 1-68,0-1 1,0 1 0,0-1 0,0 1-77,0-1 1,0 0-1,0 1 1,0-1-97,0 1 0,0-1 1,0 1 76,0-1 0,2-1 0,2-3-233,2-1 0,2-8 0,-4 4 345,1-1 0,9-5 0,-4 6 0</inkml:trace>
  <inkml:trace contextRef="#ctx0" brushRef="#br0" timeOffset="4576">1694 594 7803,'10'-2'-830,"-4"-4"843,-4 4 353,-2-5 36,0 7-111,0 0-144,0 7 0,0-3-99,0 8 0,0 0 0,2 3-15,4-3 0,-5 3 1,7-5-9,0 0 0,-4 5-92,8-3 1,-7-4 0,7-3 15,2-3 0,-5-2 0,3 0 0,2 0-50,1 0 0,-3-2 0,-1-1 0,3-5-31,1-2 0,3 4 4,-1-5 0,1-1 106,-1-5 1,-7-1 113,-4 1 13,-4-1 28,-2 1 94,0 7-79,0 2 1,0 10-40,0 4 1,0 4 0,0 7-58,0 1 0,0-1 0,0 1-51,0-1 0,0 0 0,2 1-201,4-1 1,-5-5-1,5 0-1001,-4 1 1201,6-5 0,2 8 0,7-7 0</inkml:trace>
  <inkml:trace contextRef="#ctx0" brushRef="#br0" timeOffset="5204">2218 18 7803,'10'-8'-192,"0"6"-24,-5-4 0,-1 4 0,8 2 309,2 0 1,1 0 0,3 0 55,-1 0 0,0 0 0,1 0-59,-1 0 1,1 0-1,-1 2-4,1 4 1,-1-2 0,1 8-1,-1-1-21,1-1 1,1 4-1,2-7 1,3 3-29,-3 4 0,-2 1 1,-1 1-1,-1-3-12,1-1 0,-1 0 0,1 5 0,-3 0-43,-3 1 1,3-1 0,-5 1 0,2-1-17,-1 1 1,-5 1 0,4 3 0,-2 1 2,-4-2 0,-2-1 1,-2-3-1,0 1 18,0-1 0,0 2 1,0 3-1,0 1 45,0-2 1,0 5-1,-2-1 1,-2 0-2,-2 0 1,-6 0-1,5-3 1,-3 1-48,-4-2 1,1-1-1,-1-3 1,2 1-68,-1-1 0,-3 1 1,-1-1-1,-1 1-349,1-1 0,-1-5 432,1-1 0,-8 9 0,-2 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3:42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35 105 8051,'0'18'34,"-2"-1"0,-2 1 1,-1-1-1,1 1 1,2-1-1,2 0 1,0 1-92,0-1 1,0-5-1,0 0 1,0 1-197,0 3 1,0-5-254,0 1-535,0 0 1041,0-3 0,-8-1 0,-2-8 0</inkml:trace>
  <inkml:trace contextRef="#ctx0" brushRef="#br0" timeOffset="426">0 140 7150,'18'0'96,"-1"0"0,-5 0 0,0 0 1,1 0-11,3 0 0,1 2 0,1 2 0,-1 4-37,0 1 1,1-3-1,-1 4 1,1 0-29,-1-1 0,-5 1 1,0 4-1,1-3-47,3 3 0,1-4 0,1-1 0,-1 1 61,1 0 0,-1-1 0,-1 5-190,-5-2 200,5-8 62,-7 3 0,3-9 0,-2-3-67,-2-7 0,-3-4 0,-5-1-8,0-1 1,0-1 0,0-2 0,0-3-29,0 3 1,0 2 0,-2 1 0,-1 1-21,-3-1 1,-2 1 0,4-1-173,-2 1 0,-1-1-573,1 1 285,4 7-126,-14 2 602,14 8 0,-13 8 0,5 2 0</inkml:trace>
  <inkml:trace contextRef="#ctx0" brushRef="#br0" timeOffset="1056">804 123 7933,'9'0'-672,"1"0"0,-6-2 736,2-4 4,0 4 1,-8-6 120,-4 8 0,2-2-76,-8-4 0,6 5 0,-5-5 25,-3 4 1,5 2-103,-3 0 0,2 2 0,-3 2-1,1 1 1,0 7 0,-3-4 20,3 2 1,2 1-24,5 7 1,3-1 0,-4 1-3,4-1 1,4-5 0,2-1 0,4 1-24,1-2 1,-3 3-1,6-5 1,1 2-30,3 3 1,1-3 0,1 0 15,-1-3 0,1 5 1,-1-6-1,1-2 5,-1-2 0,1-2 0,-1 0 0,0 0-11,1 0 0,-6 0 1,-1 0-1,3 0 50,1 0 0,-3-2 0,0-4 70,1-6 0,-5 3 0,-2-3 0,-2-2-61,1-1 1,-3 3-1,4 1 1,-4-3-33,-2-2 0,0-1 0,0 0 18,0-1 0,0 1 0,-2 1 0,-2 3-113,-1 1 0,-7 6 1,4-4-16,-2 3 1,-1 1 0,-7 6 0,1 0-4,-1 0 0,1 0 0,-1 0 1,1 0-287,0 0 1,-1 6 0,1 1 0,-1 3 382,1 4 0,-1 1 0,1 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9:08.3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0 332 6631,'12'0'45,"0"0"0,-6 0-14,5 0 0,1 0 0,5 0-4,1 0 1,-7 0 0,1 0-19,2 0 0,1 0 1,3 0-5,-1 0 1,1 0-1,-1 0 1,1 0-7,-1 0 0,0 0 0,1 0 0,-1 0-2,1 0 1,-1 0-1,3 0 1,1 0 16,2 0 1,3 0 0,-5-2 0,4-2-7,2-1 0,-3-1 0,3 6 0,-2 0 0,-2 0 0,1 0-2,-1 0 1,2-6-8,-2 0 1,-3 0 0,3 6 0,-4 0-8,-1 0 0,5 0 0,0 0 1,-1 0-13,-3 0 1,4 0 0,3-2-1,-1-2 15,0-1 1,0-1-1,-3 6 1,3 0 3,2 0 0,-4 0 0,5 0 0,-1 0 3,0 0 0,-4 0 0,6 0 0,0 0-4,-1 0 1,5-6-1,-6 0 1,2 2 1,0 2 0,-6 2 0,4 0 0,1 0 9,-1 0 1,-6 0-1,4 0 1,-1-2 1,-1-3 1,6 3 0,-4-4 0,0 4-10,1 2 1,3 0-1,-4-2 1,0-2-10,0-2 0,7 0 0,-3 6 0,2 0-3,-2 0 1,4 0 0,-4 0 0,2 0 3,-2 0 1,4 0 0,-4 0 0,2 0 18,-2 0 0,2 0 0,-5 0 0,-1 0 32,0 0 1,6 0 0,-2 0 0,2 0-26,-2 0 0,4 0 0,-4 0 1,4 0-1,2 0 1,0 0-1,0 0 1,0 0 91,0 0-91,0-7 23,0 5 0,4-6-15,-4 8 1,9 0 0,-9 0 0,2 0 9,0 0 0,-2 0 0,0-2 0,-2-2 2,-4-2 0,4 1 0,-4 5 0,4 0-45,2 0 0,0 0 1,0 0-1,-2 0-3,-4 0 0,4 0 0,-4 0-9,4 0 1,-4 0 0,0 0 0,0 0 0,0 0-12,0 0 0,-5 0 0,3 0 0,-2 0 23,-4 0 0,5 0 0,-3 0 0,0 0 5,3 0 1,-1 0 0,4 0-1,-4 0-2,0 0 0,1 0 1,5 0-1,-2 0 8,2 0 0,-4 0 0,2 0-3,2 0-2,-6 0 0,6 0 1,-7-2 11,-3-4-13,6 4 0,-7-6 0,5 8 4,0 0-3,-6 0 14,14 0-14,-13 0 0,11-2-1,-8-4 0,2 4 0,-3-3 4,1 3-16,0 2 1,1 0 0,-1 0 0,0 0 8,2 0 0,-5 0 0,3 0 22,-4 0-16,-1 0 1,5-6 0,0 0-1,1 2 12,1 2 1,-6 2-1,7 0 1,-3 0-18,0 0 0,0 0 0,-5 0 0,-1 0-9,1 0 1,-1-6 0,1 0 0,-1 3-1,1 1 0,-1 2 1,1 0-1,-1 0 17,1 0 0,-1 0 0,0-2 0,1-2 17,-1-2 1,1 0 0,-1 6 0,1 0-4,-1 0 1,1 0 0,-1-2-15,1-4 1,-1 4-1,1-3-7,-1 3 1,-5 2 0,-1 0 0,3 0 2,1 0 0,3 0 1,-1 0-1,1-2 3,-1-4 0,1 4 0,-1-4 0,1 4-5,-1 2 0,1-2 0,-1-2 0,1-1-4,-1 1 1,0 2-1,1 2 1,-1 0-3,1 0 0,-1-6 0,1 0 1,-1 2 3,1 2 0,-7 0 0,1-1 51,2-3 1,1 0 0,3 6-39,-1 0 0,1-6 0,-1 0-11,0 2 0,1 2 1,-1 2-3,1 0 1,-7 0 0,1 0 26,2 0 0,-5 0 32,3 0 1,0 0-12,5 0 0,-5 0 1,-1 0-1,1 2 80,-2 4 1,0-4-38,-5 4-120,5-4 0,6 0 49,-5 4 1,5-4-589,-5 3-211,-3-3-159,0-2 939,-8 0 0,0-7 0,0-3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9:14.1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7202,'10'0'522,"6"0"-229,-5 0 0,-1 0-189,2 0 0,-7 0 0,7 0-22,2 0 0,-5 0 0,3 0-41,2 0 1,1 0-1,3 0-256,-1 0 0,1 0-124,-1 0 0,0 2-212,1 4 1,-3-2 324,-3 8 1,-4-7 225,-8 7 0,0-8 0,0 4 0</inkml:trace>
  <inkml:trace contextRef="#ctx0" brushRef="#br0" timeOffset="331">105 262 7895,'2'10'-659,"4"-4"644,-4-4 1,13-2 88,-3 0 1,4 0-1,1 2-93,1 4 0,-7-4 1,1 3-45,1-3 1,3 0-1,1 2 61,1 2 0,-7 0 0,1-6-82,2 0 1,-7 2 0,1 2-209,0 1 137,-6 1 1,6-4 37,-8 4 117,0-4 0,0 6 0,0-8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9:11.57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88 18 6632,'-8'10'356,"4"-2"-331,-7-8 1,5 2 21,-6 3 0,2 5 0,-3 6 9,1-5 1,8-1 10,-1-4 0,3-2-12,2 7 1,0-5-1,2 4 5,3-2 1,-1-2-1,8-6-18,1 0 1,3 0-1,1 0-7,1 0 0,-6 0 1,-1 0-8,3 0 0,1 0 1,3 1 5,-1 5 1,-5-4 0,0 4-1,1-4 1,3 0-52,1 4 0,-1-2 1,-3 5-1,-3 1-54,-2 0 0,-3-4 38,-5 5 1,0 1 0,0 5 18,0 1 0,-1-7 0,-5-1 2,-6-2 0,-3 4 1,-3-5-1,1 1-29,-1 0 1,7-2 0,-1-6-140,-2 0 1,-1 2 0,-3 1-214,1 3 0,5 0-127,1-6 520,7 0 0,-12 0 0,6-8 0,-7-1 0</inkml:trace>
  <inkml:trace contextRef="#ctx0" brushRef="#br0" timeOffset="301">70 1 6674,'18'0'85,"-1"0"-63,1 0 1,-7 0-1,1 0 1,2 0-20,1 0 0,-3 0 0,0 0-133,1 0 0,3 0 1,1 0-381,1 0 510,-9 0 0,7 0 0,-7 0 0</inkml:trace>
  <inkml:trace contextRef="#ctx0" brushRef="#br0" timeOffset="713">752 53 7262,'-8'18'77,"4"-7"0,-8 1-2,-1 2 1,3 1-1,-2 3-15,-1-1 1,-3 0 0,-1 3-1,-1 1 32,1 2 0,1 1 1,3-5-1,1 3-66,-1 1 0,-3 6 0,-1-6 0,1 0-26,4 3 1,-3-5-1,5 6 1,-2-2-18,1-3 0,1 3 0,-1 0 0,3 0-147,0 1 1,4-3 0,-6-6 0,3 1-220,3-1 0,2-5 1,0 0 382,-4 1 0,4 3 0,-6 1 0</inkml:trace>
  <inkml:trace contextRef="#ctx0" brushRef="#br0" timeOffset="1066">699 455 8062,'8'17'279,"-6"1"0,6-3-216,-1-3 1,-5 3 0,4-3 0,-4 4-143,-2 1 0,2 1 0,2-1-199,2 1 0,0-1-8,-6 0 1,2-5 0,1 0-1,5-1 286,2-1 0,-6 6 0,3-7 0</inkml:trace>
  <inkml:trace contextRef="#ctx0" brushRef="#br0" timeOffset="1603">979 420 7722,'9'0'-571,"-1"2"665,-8 4 0,0-2 0,0 7-11,0 3 0,0 1 0,0 3-19,0-1 0,6 1 0,2-3-1,1-3 0,3 1 1,4-5-28,-5 2 0,5-6 0,-5 2-20,5-4 1,1-2 0,1 0-40,-1 0 1,1 0-1,-1-2-111,1-4 1,-3 2 0,-1-6 0,-3 1 109,3-1 0,-4 0 0,-1-3 20,-1 1 1,4 0 0,-6-5 50,-3-1 1,-1 7 9,-2-1 0,0 6 95,0-5-122,0 7 0,0-2 0,-2 10 1,-1 4 37,-3 1 1,0-3-1,6 6 1,0 1-23,0 3 1,0 1-1,2 1 1,2 1-53,2 4 0,1-3 0,-3 3 0,4-3-202,2-3 0,-4 0 1,5 1-1,1-1 208,-2 1 0,13-1 0,-4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9:19.31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210 175 7881,'10'-8'-10,"-2"6"0,-8-7 0,2 5-128,3-2 1,-3-2-1,4 2 405,-4-5-223,-2 3 1,0-2 10,0 4-65,0 4 1,-2-5 20,-4 7 0,3 0-16,-9 0 1,2 2 0,-3 2-3,1 1 0,6 3 0,-6-4-15,-1 2 0,3 5 0,-1-3 19,-3 2 0,4 0 0,1 3 3,1-1 1,-4 0 0,6 5 18,2 0 1,3-5-1,1 0-2,0 1 1,0 3 0,0 1-15,0 1 1,0-1 0,0 1 0,1-3 14,5-3 1,-2 1 0,6-5 25,-2 2 0,5 2-23,-1 5 0,3-7 0,3-4 35,-1-5 0,1-1 1,-1 0-31,1 0 0,-1 0 0,1 0 0,-3-1 4,-3-5 1,3 2 0,-5-8-25,0-1 1,3 3-1,-5-2 1,0-1-14,0-3 1,-3 5 0,-5-1 0,2-2 26,4-1 0,-4-3 1,4 1-22,-4-1 1,-4 1 0,-2-1 8,-2 1 1,-7 0 0,1 1-69,-4 4 0,-3 5 0,-2 7-193,-3 0 0,1 0 0,4 0 0,-3 0-9,-1 0 1,-6 7 0,6 3 0,-1 2 261,-1-1 0,6 1 0,-14 5 0,6 1 0</inkml:trace>
  <inkml:trace contextRef="#ctx0" brushRef="#br0" timeOffset="329">682 350 7906,'0'-12'122,"0"0"1,0 7 104,0-7 0,0 6-352,0-6-414,-8 9 2,6-5 537,-6 8 0,1 8 0,-3 1 0</inkml:trace>
  <inkml:trace contextRef="#ctx0" brushRef="#br0" timeOffset="1017">1310 0 7204,'-17'2'167,"0"4"0,5-4-100,0 4 1,1-4 0,-5 0 3,4 4 0,-1-2 1,5 5-84,-2-1 0,1 0 1,-5-4-1,4 3 43,3 3 1,-7 2 0,4 5-45,1 1 1,-5-7-1,6 1 1,1 2-6,-1 1 0,0-3 0,4-1 0,-2 3 55,2 1 0,3 3 0,1-1 41,0 1 0,0-1 1,1 1-22,5-1 0,-2-5 0,8 0 4,1 1 0,3-5 1,1 0-50,1-1 0,-7-5 1,1 4-1,2-4-86,1-2 0,-3 0 0,0 0 46,1 0 0,3 0 0,-1-2 12,-3-4 1,-3 2 0,-5-7 29,2-3 1,0 5-1,-4-1 1,2 0 1,2 0 1,-1 5-1,-5-7-31,0-2 0,-5 5 1,-3-1-92,-2 2 1,0 0 0,-3 5-145,1-3 189,1 0 0,-7 6 0,1 0 0,-1 0-23,1 0 1,-1 0 0,1 2 0,-1 2-134,1 2 0,5 5 0,1-5 0,-1 0-332,2 2 549,3-6 0,-1 13 0,-2-5 0</inkml:trace>
  <inkml:trace contextRef="#ctx0" brushRef="#br0" timeOffset="1762">1695 70 6752,'-12'0'256,"0"0"0,7 0-206,-7 0 1,2 2 0,-3 2-1,1 2 5,-2-2 0,5 4 1,-3-1-24,-1 3 0,-1-4 1,0 5-15,3 3 1,7-4-1,-4-1 1,2 1 2,0 0 0,1-4 0,5 5 0,0 3 29,0 1 0,0-3 0,0 0 10,0 1 0,0 3 0,0 1 1,0 1 0,2-3 0,1-1-19,3-2 1,8-1 5,-3 7 0,3-7 0,0-1 20,-3-2 0,1-1 0,5-3-14,1 2 0,-7 0 0,1-6-24,2 0 1,1 0 0,3 0-31,-1 0 0,1 0 0,-1 0 0,1 0-3,-1 0 1,-5-6 0,-1 0 0,1 1 43,-2-3 0,5 4 1,-3-6 3,3 2 0,-3-3 0,-2 3 7,-3-2 0,5-1 0,-6-7 11,-2 1 0,-2-1 0,0 1-63,3-1 1,-3 1 0,4-1 0,-6 3-8,-6 3 1,-1-3-1,-7 5 1,2-2 12,-1 1 0,-3 1 0,-1-2 0,-1 5-84,1-1 0,-1 4 0,1-6 0,0 3-131,-1 3 1,1 2 0,-3 2 0,-1 0-136,-2 0 0,-3 2 0,3 2 0,-4 3 344,0 3 0,-14 9 0,4 9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9:33.05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0 6049,'-10'0'603,"2"0"1,10 0-372,4 0 1,-2 0-58,8 0 1,-6 0-182,5 0 1,1 0-178,5 0 1,1 0-259,-1 0 287,-7 0 0,0 0-26,-5 0 0,3 2-488,4 4 668,-4-4 0,-1 13 0,3-5 0</inkml:trace>
  <inkml:trace contextRef="#ctx0" brushRef="#br0" timeOffset="318">18 210 7698,'17'8'314,"-5"-7"-225,0 5 1,-1-4 0,7-2-124,-1 0 1,-5 0-229,0 0 0,-3 2 0,5 2-279,-3 2 541,-7 0 0,12-6 0,-6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9:26.97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18 315 6820,'-9'0'921,"1"0"-460,8 0-201,0 0-163,0 8 1,0 2-1,0 7-22,0 1 0,0-1 1,0 0-1,0 1-106,0-1 1,0 1 0,0 1 0,0 3-15,0 1 1,0 0 0,0-3 0,0 1-34,0 2 0,0 0 1,0-5-1,0-1-50,0 1 0,0-6 0,0-1-344,0 3 224,0 1 1,0-3-67,0 0 1,0-11 232,0-1 0,0-1 0,0-11 0,0-2 67,0-1 0,2-3 1,2 1-1,1-1-39,-1 1 1,-2-1 0,-2 1 0,0 0 123,0-1 1,0 1-1,0-1 1,0 1 4,0-1 1,0 1-1,0-1 1,0 1 152,0-1 0,0 1 0,0-1-38,0 1 1,8 0-1,4-1-51,3 1 1,3 5-1,-1 2-75,1 2 1,-1 3 0,0 5-77,1 0 1,-1 0 0,3 0 0,1 0-25,2 0 0,1 0 0,-7 0 0,1 0 54,-1 0 0,1 7-4,-1 5 0,-1 4 0,-3 1 5,-1 1 1,-8-7 0,2 1-11,-5 1 0,-1-3 0,-1 2 0,-5-1-32,-6-1 1,2 4 0,-1-7 0,-5 3-19,-5 4 1,1-5-1,-5 1 1,2 0-119,0 0 1,-1-5 0,7 5 0,-1-2-238,1-4 1,5-2-1,1 0 395,-3 3 0,6-3 0,1 6 0</inkml:trace>
  <inkml:trace contextRef="#ctx0" brushRef="#br0" timeOffset="480">1258 210 7713,'-10'0'-44,"-5"0"1,7 2 0,-5 2 121,1 2 0,2 8 0,-3-5 1,1 3 3,-2 0 0,-1-1 0,-3 7 1,1-1-60,0 1 0,-1 5 0,1 0 0,-1 0 36,1 3 1,-1-5 0,1 6 0,-1 0-12,1 1 0,5-1 1,1 4-1,-1-2-28,2 2 1,-3-4-1,7 0 1,2-2-6,2-3 0,2 3 0,0-2 1,0-1-33,0-3 1,6-1-1,2-3 1,1-1-76,5-3 0,3-1 0,5 4 1,3-5-77,2-1 1,-4 4-1,6-7 1,1-1-434,-3-2 0,6-2 601,-4 0 0,4 0 0,2 0 0</inkml:trace>
  <inkml:trace contextRef="#ctx0" brushRef="#br0" timeOffset="725">1573 647 7503,'0'-10'424,"0"2"0,0 10-322,0 4 1,0-2 0,0 8-131,0 1 0,0 3 0,0 1-14,0 1 0,0-1 0,0 1-225,0-1 0,0 1-1074,0-1 1341,0 1 0,0-9 0,0-1 0</inkml:trace>
  <inkml:trace contextRef="#ctx0" brushRef="#br0" timeOffset="1133">1538 629 7047,'7'-9'217,"3"1"-127,8 8 0,-1 2 8,0 4 1,1-2 0,-1 7-57,1 3 0,-1-1 0,1 1 0,-1-4 12,1-2 0,-3 5 0,-1-3 0,-3 1-104,3 1 1,2-6-1,1 4 1,1-1 10,-1 1 1,0-4 0,1 4 64,-1-3 1,1-1 95,-1-6 0,1 0-15,-1 0 0,-7-2 0,-2-2 1,-2-3-26,-1-3 0,1-2 0,-6-5-54,0-1 1,0 7 0,0-1 0,0-2-74,0-1 0,0 3-500,0 1 332,0-1 0,-2 2-493,-4 4 1,4 6 705,-3 6 0,3 4 0,2 7 0</inkml:trace>
  <inkml:trace contextRef="#ctx0" brushRef="#br0" timeOffset="1596">2498 612 7670,'18'0'-986,"-3"-2"1230,-3-4 0,-6 4-138,-12-4 1,2 6-1,-8 4-51,-1 2 0,-1 2 0,1-4-62,1 2 1,0 5 0,-5-3-1,1 2-28,5 3 1,-3-3 0,6 2 0,-1-1 24,-5-1 0,6 6 1,0-7-1,3 3 72,-1 0 1,0-1-12,6 7 0,2-3 0,4-3-1,5-6 1,5 1 0,1-1-1,1-2-29,-1-2 0,1-2 0,-1 0 1,1 0-24,-1 0 1,6-2-1,1-2 1,-3-2 23,-2 3 0,-1-7-24,-1-2 1,-1-3 71,-4-3 1,-5 1-1,-7-1-59,0 1 1,-7-1 0,-5 3-180,-4 3 1,-1-1 0,-1 5 0,-1 0-216,-4 0 0,3 2 383,-3 6 0,-4 0 0,0 0 0</inkml:trace>
  <inkml:trace contextRef="#ctx0" brushRef="#br0" timeOffset="2313">3074 1 6679,'-11'0'441,"-1"0"0,6 0-275,-5 0 0,5 8-118,-6 3 0,8 5 1,-1 1-1,3 1-40,2-1 1,-6 1 0,0 1-1,2 2 29,2 3 0,-4 7 1,1-2-1,1 2-53,2-2 1,2 4 0,0-4-1,0 4 7,0 2 0,0 6 1,0 1-1,0 1-3,0 0 1,0 3 0,0-5-1,0-2 1,0-2 1,0-2 0,0 0-1,0 0 6,0-1 1,0-1-1,0-2 1,0-3-1,0-3 0,0 0 0,0-4-72,0 3 1,-2-1-1,-2-6-254,-2 1 1,0-6-163,6-1 1,2-7 492,4 2 0,4-12 0,7-4 0</inkml:trace>
  <inkml:trace contextRef="#ctx0" brushRef="#br0" timeOffset="2879">3511 647 7579,'10'-8'-1163,"-2"4"1636,-8-7-207,0-1-235,0 2 1,-2 3 5,-4 7 0,-4 0 0,-7 0 0,-1 0-53,1 0 1,-1 5-1,1 3 1,-1 0 2,1 0 1,-1 5-1,1-3 5,-1 0 0,9-1 0,1-5 0,2 4 2,0 2 1,1-4 27,5 5 1,7-5 0,5 4 36,3-3 1,3-1 0,-1-6 0,-1 2-9,-4 4 0,9-4 0,-4 4 0,3-4-17,-1-2 1,-1 2 0,-1 2-1,1 1-34,-1-1 1,0 4 0,1 0-5,-1 1 1,-5-5 0,-2 4 0,-1-2-69,1 0 1,-6 7-11,2-1 1,-4-2 70,-2 1 1,-8-1 0,-4 2 0,-3-6 4,-3-5 0,1 5 0,-1 0 0,1-2-27,0-2 1,-7-2-1,1 0 1,2 2-54,1 4 1,3-4 0,-1 3-249,1-3 1,-1-2-142,1 0 475,7 0 0,10 0 0,10 0 0</inkml:trace>
  <inkml:trace contextRef="#ctx0" brushRef="#br0" timeOffset="3355">3825 699 7736,'0'-9'-336,"0"3"408,0 12 1,2-2-1,2 7-27,2 3 0,0 1 0,-4 1 0,2-3 18,2-1 0,-1 0 0,-3 3-104,4-3 1,-2-2 14,8-5 1,-3-1-1,5 6 1,-2-2-70,1-4 1,-3-2 0,2-4 57,1-4 0,3-2 0,-1-6 0,-1 5-59,-3 1 1,-5-6-1,4 3 1,0-3 84,-1 2 0,-3-3 80,6 3 0,-6-1 267,5 1-276,-7 4 1,4 10-43,-8 4 0,0 4 0,0 7-155,0 1 0,0-7 0,2 1-357,4 2 0,-2-5 494,7 3 0,1-8 0,5 4 0</inkml:trace>
  <inkml:trace contextRef="#ctx0" brushRef="#br0" timeOffset="3822">4349 664 6549,'12'2'163,"0"4"0,-7-2 0,5 8-134,-2 1 0,4-3 0,-7 2 1,1-1-19,2-1 0,-6 5 0,4-3-65,-4 4 1,4-5 29,-1 1 0,1-6-60,-6 5 78,0-7 1,0 2 32,0-12 0,0-3 1,2-7-1,2 2-9,2 3 0,0-1 0,-4-5-3,3-1 1,-1 7 0,6-1 0,0 0-6,-1 3 1,-3-5 0,6 6-14,1-1 1,-3 5 0,2-2 22,1 4 0,3 2 34,1 0 1,-5 6 0,-2 2-33,-3 1 0,5-3 0,-4 6-97,2 1 0,1 3-55,7 1 0,-7-1 1,-1-3-278,-2-1 0,-2 0 407,-6 5 0,7-7 0,3-2 0</inkml:trace>
  <inkml:trace contextRef="#ctx0" brushRef="#br0" timeOffset="4291">4891 682 7862,'9'0'-1247,"7"-8"1247,-14 6 0,12-8 554,-9 5-364,9 3 1,-4 2-100,7 11 0,-7-1 1,-4 2-32,-4 1 1,3 3 0,1 1-38,-2 1 1,-2-1-175,-2 1 0,0-1-30,0 1 0,2-9 30,4-3 118,-4-4 1,5-4 0,-5-4 62,4-5 1,-2-3 0,6 0 0,-2 3-20,-5-3 0,7 1 0,0-1 0,2 2-18,-1-1 0,-1 3 0,3 0 0,-1 1-39,2-1 1,1 6 0,3-2 27,-1 4 0,1 2 1,-1 0 46,1 0 0,-1 8 1,0 4 1,1 3-1,-3 3-57,-3-1 0,-2 1-93,-4-1 1,-4 1 0,3-1-13,-3 1 1,0-9-1,2-1 132,2 0 0,0-6 0,-6 6 0</inkml:trace>
  <inkml:trace contextRef="#ctx0" brushRef="#br0" timeOffset="4840">5589 682 7122,'10'8'102,"-2"1"1,-6 7-28,4-4 1,-3 3-94,9-3 0,0 1 1,5 1 24,1-3 0,-1-7 0,1 2-30,-1-4 1,1-2 0,-1 0 5,0 0 1,1 0-1,-1-2 12,1-4 1,-1-1 0,-1-7 0,-3 4 9,-1 3 0,-6-7 0,6 2-1,1-3 0,-5-3 1,-2 1-5,-4-1 0,-2 7 116,0-1-44,0 8-53,0-4 1,0 10-21,0 4 0,0 4 1,2 7 24,3 1 1,-3-1-1,4 3 1,-4 1 19,-2 2 1,2 1 0,2-7 0,2 1-17,-2-1 0,-2 1 1,-2-1-1,1 0-6,5 1 0,-4-1 0,4 1-26,-4-1 0,-2-5 0,0 0-43,0 1 1,-6-3 0,-2 0-130,-1-3 0,-3 5 0,-5-6-45,-1-2 1,7-2 0,-1-2-1,-2 0-133,-1 0 354,5 0 0,-5-16 0,5-3 0</inkml:trace>
  <inkml:trace contextRef="#ctx0" brushRef="#br0" timeOffset="5393">6113 193 7862,'14'0'-628,"3"0"511,5 0 0,5 0 0,-4 0 171,-3 0 0,-3 0 0,0 0 0,1 0 45,-1 0 1,1 2 0,-1 2 0,1 3-46,-1 3 1,1-4-1,-1 6 1,1 1 7,-1 3 0,1 1 0,-3 1 0,-1-1-23,-3 1 1,1 1 0,3 2 0,-1 3-17,-2-3 1,-1 4 0,5 0-1,-3 1 25,-1-1 0,0 6 0,3-4 0,-1 2-51,-3 0 0,1-2 0,4 5 0,-3-3-9,-1 2 0,-6-4 1,3 2-1,1 0 0,0-2 1,-6 4 0,3-6 0,-1 1-9,0-1 0,0 4 1,-6-4-1,0 2 12,0 4 1,0-5 0,0-1 0,0-2-28,0 1 1,-6-1-1,0-4 1,0 3-65,-1 1 1,-1 0 0,-6-7 0,5-3-180,1-1 1,-6 0-34,3 5 0,-5-1 311,-1-5 0,-1 5 0,1-7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7:00:03.66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629 333 7743,'-18'0'-1216,"7"0"1303,-1 0 1,6 0 101,-5 0 0,5-2-46,-6-4 0,8 2 3,-2-7 1,4 5-111,2-6 1,8 8 0,4-2 39,3 4 0,3 0 1,-1-1-29,1-3 1,-1 0 0,1 6 0,-1 0-34,1 0 0,-1 0 1,1 0-26,-1 0 1,0 2 0,1 2-50,-1 2 0,-5 7 0,-2-1 22,-2 3 1,-3-3 0,-5 0 12,0 1 1,-2 3 0,-3 1-5,-7 1 0,2-7 0,-1 1 0,-3 0-5,-2-3 0,-1 5 1,0-6-1,-1-1-7,1 1 1,-1 6 0,1-5 0,-1 1 18,1-4 0,5 2 1,0-2 194,-1-3-4,5-1 70,0-2 0,10 0-121,4 0 0,4 0 0,7 0 8,1 0 0,-1 0 1,1 0-44,-1 0 0,6 0 0,1 0 0,-5-2-70,-5-3 1,9 3 5,0-4 0,1 4 0,-1 2-30,-4 0 0,-7 0 1,0 0-527,1 0 1,-3 0-350,1 0 0,-5 2 121,6 4 764,-8-4 0,11 5 0,-5-7 0</inkml:trace>
  <inkml:trace contextRef="#ctx0" brushRef="#br0" timeOffset="339">1327 403 7695,'10'-10'896,"-2"2"-755,-8 8 0,-8 2-155,-4 4 1,-3 4 0,-3 7-1,3 1-17,3-1 1,-3 1-1,3 1 1,-3 2 25,-3 3 1,-3 5 0,1-6-1,3 0-9,-4 2 0,9-5 0,-6 5 0,3-2-17,-1 1 0,-1 5 0,-1-6 0,1-2-6,0-1 1,5-3 0,0 1-1,1-1-51,1 1 0,0-3 1,6-1-649,-2-3 249,1 1 0,7-2 487,3-4 0,5-4 0,8-2 0</inkml:trace>
  <inkml:trace contextRef="#ctx0" brushRef="#br0" timeOffset="901">1310 769 7865,'10'-9'-776,"-5"1"862,-10 8 0,3 2 1,-6 2 44,0 2 1,6 1-153,-4-1 92,-3-4 0,7 14 0,-4-5 4,4 5 1,0-5-1,-2 1-106,-2 2 0,0-5 63,6 3 0,2-8 1,4 2 22,6-4 0,-2-2 0,1 0 5,3 0 0,1 0 0,3 0 4,-1 0 0,-5 0 0,0 0 2,1 0 0,3 0 0,1 0-33,1 0 0,-7 0 1,1 0-23,1 0 1,3 0 13,1 0 0,-5 0 0,-2 2-125,-2 3 1,3-1 0,-5 8 73,-2 2 0,-2-5 0,0 3 2,4 1 0,-4-3 0,3 2 6,-3 1 0,-2-3 0,-2 0 0,-2-1 9,-1 1 0,-3-6 0,4 4 0,-4-2 6,-1-1 1,-1 3-1,-4-4 1,3 2-28,-3-2 1,-1 0 0,-3 0-20,1 1 1,-1 1 0,1-6 0,1 2-20,4 4 0,-3-4 0,3 4-446,-3-4 0,3-2 249,1 0 1,5-2 264,-6-4 0,8-4 0,-4-7 0</inkml:trace>
  <inkml:trace contextRef="#ctx0" brushRef="#br0" timeOffset="1201">1345 769 7541,'11'0'762,"1"-2"-570,2-3 1,1 3 0,3-4-5,-1 4 1,-5 2 0,-1 0-55,3 0 1,2-6 0,1 0-428,0 2 1,1 2 0,-1 2-89,1 0 1,-7 0-1,-1-1 1,0-3-727,0-2 1107,1 0 0,7-2 0,-1-1 0</inkml:trace>
  <inkml:trace contextRef="#ctx0" brushRef="#br0" timeOffset="1692">1904 193 7865,'17'-10'-944,"-5"1"1108,-1 3 0,-5 4 0,6-4 13,1 4 0,-3 2 0,2 0 5,1 0 0,-3 0 0,2 2-85,1 4 1,3 2 0,-1 5 0,-1-1-38,-2 1 1,-1 3-1,7 1 1,-1-1-26,1-4 0,-3 5 1,-1-1-1,-3 5-28,3 0 0,0-1 0,-1-1 0,-3 2-57,-2 3 0,3 5 1,-3-6-1,0 0-30,-1 3 1,-1-1-1,-6 6 1,0-4 24,0-2 0,0 6 0,0-3 0,0 1 18,0 0 0,-6-8 0,-1 4 0,-3-1-1,-4-1 1,1 2 0,-3-4 0,3 3-27,-1-3 1,-9-1-1,7-3 1,-1 2-85,-4 5 1,-1-5 0,5 4 0,-1-3-61,1-3 1,-1 1 0,1-3 0,-1-1-86,1-3 1,-6-1 292,-1 2 0,-7 3 0,4-5 0</inkml:trace>
  <inkml:trace contextRef="#ctx0" brushRef="#br0" timeOffset="2968">472 1 5998,'-10'0'93,"-6"0"0,12 0-43,-7 0 0,5 0-1,-6 0 0,1 0-4,-7 0 1,9 2 0,1 2-17,0 2 0,-2-1-15,-7-5 1,-1 6 0,1 0 6,-1-2 1,7 4 0,-1-1-2,-1 3 1,3-6-1,0 4 1,0 0 18,1 3 0,-1-1 0,-2 2 0,5 1-30,-1 3 1,4 1 0,-6 1 0,1 1 1,-1 4 1,4-3 0,-4 3-1,3-4-3,3-1 0,-4 5 0,0 0 1,0 1-15,1 1 0,-5-6 1,4 7-1,1-3 13,-1 0 0,-4 2 0,6-3 0,2 1 15,3-2 1,-5 5 0,0-3-1,2-2 9,2-1 1,2 3 0,0 0 0,2 0 3,4 3 0,-4-7 1,6 4-1,-3-3-2,1-3 1,6 1-1,-4-1 1,-1 1-29,1-1 1,4 1 0,-5-1 0,1 1-7,0-1 1,0 0 0,-4 1 0,1-1-2,-1 1 1,0-1-1,0 1-18,2-1 0,2 1 1,-4-1 56,1 1 0,7-7 34,-6 1 0,6-6 1,-5 3 44,3-1 0,-4-2-59,5-6 1,-5 0-80,6 0 17,0 0 1,5 0-274,0 0-100,-7 0-641,6 0 1019,-14 0 0,13-8 0,-5-1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7:00:16.15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71 35 6050,'-18'0'-201,"7"0"394,-1 0 133,0 0-115,3 0 0,1-2-124,8-3 1,2 3 31,4-4 1,-2 4-165,7 2 1,-5 0 24,6 0 0,-1 0 27,7 0 0,-1 0 0,1 0-16,-1 0 0,1 0 0,-1 0 8,1 0 1,-1 0 0,0 0 0,1 0-3,-1 0 1,7 2-1,1 2 1,0 2-4,0-3 1,4-1 0,-5-2-1,-1 0 4,2 0 1,-3 0 0,5 0 0,0 0-34,0 0 0,-6 0 0,5 0 0,-3 0 26,0 0 1,1 0 0,-5 0-1,2 0-15,3 0 1,-1 0 0,-6 0 0,3 0 17,3 0 0,-4 0 1,5 0-1,-3 0 25,2 0 0,-1 0 1,7 0-1,2 0 3,2 0 1,2 0-1,0 0 1,0 0-9,0 0 0,-1-5 1,1-1-1,0 2-3,0 2 1,-2 2 0,-2 0-1,-2 0 11,2 0 0,0 0 1,1 0-1,-5 0 14,-2 0 1,4 0 0,-4 0 0,2 0-17,4 0 1,-3 0 0,-1 0-1,0 0 7,0 0 1,-4-2 0,7-2 0,-1-2 23,-2 2 0,6 2 0,-6 2 1,2 0-33,0 0 1,0 0-1,4 0 1,-2 0-18,-2 0 0,-1 0 0,3 0 0,-2 0 10,2 0 0,-4 6 0,2 0 0,0-2 2,-2-2 0,6-2 1,-4 0-1,2 0-12,-1 0 1,1 0-1,-6 0 1,2 0-1,2 0 1,0 0 0,0 0-1,2 0 1,0 0-1,0 0 1,-1 0 0,1 0-1,2 0 9,2 0 0,-6 0 1,0 0-3,2 0 1,2 0-1,0 0 1,-2 0 10,-2 0 1,0 0 0,6 0-1,-2 0-7,-4 0 1,8 0-1,-6 0 1,-2 0-1,-2 0 1,2 0 0,-3 0 0,-1 0 2,0 0 1,4 0 0,-4 0 0,1 0 15,-1 0 1,4 0 0,-4 0 0,0 0-16,1 0 0,3 0 0,-4 0 1,0 0-39,0 0 0,4 0 1,-5 0-1,-1 0 14,2 0 0,-5 0 0,5 0 1,-2 0 9,0 0 0,1 0 0,-7 0 0,1 0 11,-1 0 0,6 0 0,1 0 0,-3 0-13,-2 0 1,1 0 0,1 0 0,3 0-7,-3 0 0,-2 0 0,-1 0 0,-1 0-5,1 0 1,5 0 0,0 0 0,-1 0 5,-3 0 0,0 0 0,3 0 0,1 0 3,-2 0 1,-1 0 0,-1 0 0,3 0 1,1 0 0,0 0 1,-5 0-1,-1 0-64,0 0 1,1 0 0,-1 0-1,1 0 15,-1 0 1,1 0-1,-1 0 43,1 0 1,-1 0 0,1 0-1,-1 0 1,1 0 1,-1 0 0,1 0 0,-1 0 19,0 0 0,1 0 1,-1 0-1,1 0 30,-1 0 1,1 0-1,-1 0-21,1 0 0,-1 0 0,1 0 1,-1 0 28,1 0 0,-7 0 1,1 0 55,1 0 0,3 0 1,1 0-30,1 0 0,-1 0 0,1 0 40,-1 0 0,1 0 0,-1 0-33,1 0 1,-1 0 0,1 0-34,-1 0 1,-5 0-188,-1 0-215,-7 0-761,12 0 1108,-14 0 0,-10 8 0,-11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7:00:11.02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280 53 7744,'0'-11'-175,"0"-1"0,-2 8 1,-2-4 734,-2 1-188,0 5-425,-2-6 1,-1 8 88,-9 0 0,1 8 0,-1 1-6,1 1 1,1 6 0,3-7-1,3 3-25,2 0 0,-5-1 0,3 7 0,-2 1 8,1 4 1,5-3-1,-4 5 1,1-2-18,-1 1 0,4 7 0,-4-4 0,3 2-2,3 0 0,2 0 1,0 4-1,-2-2 35,-2-2 0,0-2 0,6 4 8,0-1 0,2-7 0,2 4 0,2 0 0,0-2-12,1 1 1,3-3 0,8-6 0,-3 1-58,-3-1 0,3 1 1,-3-1-1,3 1-145,3-1 1,-6-5 0,-1-3 0,1 1-158,-2 0 1,5-6 0,-5 4 0,1-3 333,1 1 0,0 0 0,5-6 0</inkml:trace>
  <inkml:trace contextRef="#ctx0" brushRef="#br0" timeOffset="671">489 280 6964,'0'12'270,"0"0"-110,0-1-99,0 7 0,2-9 0,2-1 1,4-2 70,2 0 0,-5 0 0,7-6 3,2 0 1,1 0 0,3 0-47,-1 0 1,0 0 0,1 0 1,-1 0 1,-5 0 0,0 0-166,1 0 1,-3 0 0,2 0-27,1 0 1,-3 5 0,0 3 27,-3 2 1,1-6 0,-4 4 18,2-1 1,0-3 0,-6 8-24,0 1 0,0-3 0,0 2-2,0 1 0,-6-3 1,-2 0-1,0-1-101,1 1 1,-7-4-102,2 6 1,-3-9 66,-3 3 1,7-4-1,-1-2 213,-2 0 0,-1 0 0,5 0 0,2 0 0</inkml:trace>
  <inkml:trace contextRef="#ctx0" brushRef="#br0" timeOffset="1038">542 280 6635,'2'-9'263,"3"3"1,-1 4 0,8 0-188,2-4 0,-5 4 1,3-4-49,1 4 0,-3-3 0,2-1 0,1 2 45,3 2 1,1 2-428,1 0 1,-1 0-121,1 0 1,-7 0 473,1 0 0,0 0 0,5 0 0</inkml:trace>
  <inkml:trace contextRef="#ctx0" brushRef="#br0" timeOffset="1520">1135 368 7826,'0'9'-353,"-5"7"0,-3-6 403,-2-1 0,4 5 1,-3-6-1,-1 1-17,0 5 0,4-4 0,-5 1 0,-3 1-25,-1-2 0,3 5 0,0-3 0,-1 3 22,-3 3 0,1-1 0,1 1 0,2-1-24,-1 1 0,-3-1 0,-1 0 0,-1 1-32,1-1 0,0 1 0,-1 1-19,1 5 1,-1-9-1,1 4 1,-1-1-1,3-4-85,3 1 1,-3-1-1,5-1-470,0-1 158,2 0 442,8 5 0,-7-7 0,-3-3 0</inkml:trace>
  <inkml:trace contextRef="#ctx0" brushRef="#br0" timeOffset="1943">978 734 7708,'10'0'497,"-2"0"-370,-8 0 1,0 2 0,0 4-111,0 6 0,0-3 1,0 3-48,0 2 0,0 1-48,0 3 1,0-1-35,0 1 0,6-1-230,-1 1 1,7-7-192,-6 1 1,5-6 532,-5 5 0,8-7 0,-12 4 0,6-8 0</inkml:trace>
  <inkml:trace contextRef="#ctx0" brushRef="#br0" timeOffset="2558">1240 752 6940,'0'11'354,"0"1"1,0-6-245,0 6 1,0-7-73,0 7 1,2-2 0,2 3-52,2-1 1,0-6-1,-4 3 34,3-1 1,-1 4-99,8-6 0,0 5 76,5-5 1,-5 0 0,-1-6-41,3 0 1,-4 0-11,1 0 0,-1-8 28,2-3 0,1-5 1,-5 1-3,2 3 0,-6-4 33,1 5 0,-3-5 87,-2-1 1,0 5 170,0 0-146,0 9-88,0-5 0,0 10 9,0 4 0,0-3 1,0 9-58,0 2 0,2 1 0,2 3-97,2-1 1,0-5-1,-6-1-210,0 3 1,2-6 0,2 0-261,1-1 583,1-5 0,-6 14 0,0-7 0</inkml:trace>
  <inkml:trace contextRef="#ctx0" brushRef="#br0" timeOffset="3218">1485 228 7409,'11'0'-466,"1"0"1,0 0 815,5 0 0,-5 0 1,-1 0-191,3 0 1,1 0 0,3 0-52,-1 0 1,1 6-1,1 0 1,3-1-45,1 3 1,0-4-1,-3 6 1,1-1-6,2 1 0,1-4 1,-7 6-1,0 1-11,1 3 0,-1-1 0,1-1 0,-1-3-43,1 3 1,-3 7-1,-1 3 1,-4-3-1,-3-2 1,5-1 0,-4-1 0,0 1-20,-1-1 0,5 1 0,-6-1 0,-2 1 13,-2-1 0,3 6 0,1 1 0,-2-3-10,-2-2 1,-2 5 0,0-1 0,0-2 12,0-1 1,0 3 0,0 0 0,0-1-4,0-3 0,0-1 0,0-1 0,-2 0-1,-4 1 0,2-1 0,-5 1-40,1-1 0,-4-5 0,5 0-264,-3 1 1,-2 3 0,-5-1 304,-1-3 0,1 3 0,-1-5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7:00:22.39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18 105 7004,'0'-9'58,"0"1"1,-2 8-48,-4 0 0,4 8-1,-4 3 0,4-1 0,2 2 122,0 1-35,0-5 0,2 2 0,4-7-35,6 3 1,-3 0-1,3-6 1,2 0-2,1 0 1,3-2 0,-1-2-3,1-2 1,-1 1 0,1 5-1,-1 0 1,0 0-121,1 0 0,-1 0 54,1 0 0,-3 2 1,-1 1-20,-2 3 1,-9 8-38,3-2 1,-4 3 36,-2 3 1,0-1 0,0 0 2,0 1 0,-2-6 0,-4-3-3,-5-1 1,1 4-1,-2-5 4,-1 3 0,-3-6 0,-1 2-42,-1-4 0,7-2 1,-1 0-353,-1 0 1,-3 0 135,-1 0 1,5 0 279,0 0 0,8-8 0,-3-2 0</inkml:trace>
  <inkml:trace contextRef="#ctx0" brushRef="#br0" timeOffset="452">0 53 7756,'0'10'-273,"0"-3"0,2-7 1,2-2 413,2-3 1,2 3-52,-2-4 0,-3 4 1,7 0 84,-2-4 1,6 4 0,-3-4-89,5 4 0,1 0 0,1-1 0,-1-3-23,1 2 1,-1 2 0,0 0 0,1-2-35,-1-2 0,1 0 1,-1 6-1,1 0-387,-1 0 0,-5 0 0,0 0 0,1 0-88,3 0 1,1 0 444,1 0 0,-1 0 0,0 0 0</inkml:trace>
  <inkml:trace contextRef="#ctx0" brushRef="#br0" timeOffset="936">908 53 7383,'-11'0'107,"-1"0"1,6 0 163,-5 0-256,7 8 1,-6-6-94,4 3 0,-3 5 67,-9 2 1,1 1 0,1 1 0,3-2-26,1 1 1,0 3-1,-5 1 1,-1 1 23,1-1 0,-6 1 0,-1-1 0,1 0 12,-2 1 1,0 1 0,-6 3 0,3 1-1,3-2 1,-4-1-1,4-3 1,0 1-11,-1-1 0,-3 1 0,6-1 1,2 0-26,1 1 0,5-6 0,1-1-90,2 3-490,1 1 615,1 3 0,2-1 0,8 1 0</inkml:trace>
  <inkml:trace contextRef="#ctx0" brushRef="#br0" timeOffset="1351">716 350 7690,'0'-12'-501,"0"0"1201,8 9-503,-6-5 1,6 10-9,-8 4 1,0-3-104,0 9 0,0 0 0,0 5-134,0 1 0,0-7 0,0 1-91,0 2 0,6 1 0,-1 3 98,-1-1 1,0-5 0,0-1-320,2 3 0,6-4 1,-5-1 41,3-1 0,-4-2 0,4-4 318,-3 4 0,7-4 0,-4 5 0</inkml:trace>
  <inkml:trace contextRef="#ctx0" brushRef="#br0" timeOffset="1876">1031 262 7363,'9'0'-930,"1"0"1259,-4 0-203,-4 0 0,6 2-47,-8 4 0,0-2 0,0 8 0,0 1 1,0 3 0,0 1-34,0 1 1,0-1-1,2 1 3,3-1 1,-1-7 0,8-2-52,2-1 1,-5-5-1,3 4-43,1-4 1,3-2-1,1 0-43,1 0-112,-1-8 88,1 6 1,-7-11 29,1 7 1,-6-6-1,4 5-14,-3-3 57,7-2 1,-12-5 66,4-1 0,-4 1-76,-2-1 699,0 9-569,0 1 1,0 10 0,0 4-14,0 5 0,0 5 0,0 1 0,2 1-29,3-1 0,-3 3 0,4 1 0,-2 2 51,2-1-217,-4-3 24,6-2 0,-3 1 0,1-1 0,0 1 0,0-1-872,0 1 974,0-1 0,1 1 0,3-1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3:38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18 106 7818,'10'0'-284,"-3"0"0,-7 2 373,0 4 1,0-3-1,0 9-86,0 2 0,0 1 0,0 3 0,2-1-42,4 1 1,-4-1 0,4 0 0,-2 1-100,2-1 1,-4 1 0,3-1 3,-3 1 0,-2-1 1,0 1-70,0-1 1,0-5 202,0-1 0,0-7 0,0 4 0</inkml:trace>
  <inkml:trace contextRef="#ctx0" brushRef="#br0" timeOffset="567">1 141 7406,'1'-10'-658,"3"2"0,4 2 703,2 1 0,-4-7 1,5 6-1,1 0-33,-2-1 1,5 5-1,-3-4 1,3 2 37,3-2 1,-1 4-1,1-6 1,-1 3 24,1-1 0,-1 0 0,1 6-34,-1 0 0,1 0 1,-1 0-2,0 0 0,1 0-66,-1 0 0,-7 2 0,-4 4 11,-4 5 1,4-1 0,-1 2 1,-1 1 1,-2 3-1,-2 1 2,0 1 0,0-7 0,-2-1 0,-2 0-4,-1-1 0,-3 1 0,2 4 4,-6-3 0,-3-7 1,-3 4-18,1 0 1,0-6 0,-3 4 0,-1-5-1,-3-1 0,1 6 0,6 0 10,-1-2 1,7-2 152,-1-2 40,8 0 0,-2 0-66,12 0 1,-2 0 0,8 0 80,1 0 0,-3 0-71,2 0 0,-1 6 0,5 2-29,-5 1 1,5-5 0,-6 4 0,1-2-66,1 0 1,0 5 0,5-3-109,0 2 0,-5-6 0,-2 3 0,-1-1-88,1 0 1,-4 0-1,4-4 1,-1 2 15,1 1 0,2 1 0,5-6 155,1 0 0,-1 0 0,1 0 0</inkml:trace>
  <inkml:trace contextRef="#ctx0" brushRef="#br0" timeOffset="1443">786 211 7591,'10'0'-934,"-2"-8"1031,-8-2 1,-2 0-15,-4 5 1,2 3 0,-7 2-6,-3 0 1,4 0 0,-1 0-48,-3 0 1,-1 0 0,-3 0-46,1 0 0,-1 5 0,1 3 17,-1 2 1,7-4 0,-1 5-13,-2 3 0,7-4 0,1 1-13,4 3 0,2-4 1,0 1 36,0 3 1,0-4 0,2-1 54,4-1 1,-2 0 0,7-4-47,3 1 1,1 1 0,3-6 9,-1 0 0,-5-6 0,-1 1 0,1-1-31,-2-2 0,5 4 0,-3-7-20,4-3 0,-1-2 0,-1 1 8,-3 3 0,-5-1 0,4 5 2,-2-2 0,-1 4 4,-1-5 2,-4 7 1,6-4 8,-8 8 0,0 0 1,0 8 17,0 4 0,0 3 0,0 2 1,0 1 1,0-6 0,2-3 0,2 1 2,1 0 1,3-6-1,-2 3 40,6 1 1,3-6-35,3 4 1,-1-4 0,1-2-33,-1 0 0,1-8-62,-1-4 1,0-3 14,1-3 0,-3 1 0,-1 1 0,-4 3-19,-2 1 1,-1 1-1,-3-7 10,2 1 0,0 5-7,-6 0 65,0 8 0,-2-3 6,-4 7 1,4 7 0,-4 5 0,4 4 1,2 1 0,0 1 7,0-1 1,6-5 0,2-3 0,0 1-19,-1 0 1,1-4 0,-2 3-85,6-1 0,-3 4 0,3-6-187,2-3 0,1-1 0,3-2-83,-1 0 351,1-7 0,-1-3 0,0-8 0</inkml:trace>
  <inkml:trace contextRef="#ctx0" brushRef="#br0" timeOffset="1651">1206 1 7771,'-10'0'-735,"2"0"552,8 0 1,2 2 182,4 4 0,-4-4 0,6 5 0</inkml:trace>
  <inkml:trace contextRef="#ctx0" brushRef="#br0" timeOffset="2231">1415 141 6033,'10'0'1025,"-2"0"0,-6 0-1085,3 0 1,-1 0 136,8 0 0,-6 2-74,5 3 0,-7 5-61,2 8 1,2-1 20,-2 1 1,-1-7-88,-5 1 0,0-6 43,0 5 1,-1-7-30,-5 2 58,4-4 0,-6-4 29,8-4 0,0-4 0,2-7 19,4 0 1,2 5-1,5 0 1,-1 1-13,1 1 0,3-6 1,1 7-5,1-1 1,-1-4-1,1 9 1,-1 1 9,1 2 1,-1 2 0,1 0 34,-1 0 0,-5 0 1,-1 2-1,3 4 0,1 1 0,1 7-11,-4-2 1,1-1-29,-7 7 0,6-1-291,-7 1 0,7-7 6,-6 1 1,6-6 298,-7 5 0,9-7 0,-4 4 0</inkml:trace>
  <inkml:trace contextRef="#ctx0" brushRef="#br0" timeOffset="2867">2044 71 7813,'10'0'-856,"-3"8"977,-7 3 1,0 5 17,0 1 0,2 1-90,4-1 1,-2-1 0,6-3 0,-1-3-7,1-2 0,-4-2 0,6-4 12,1 3 1,-3-3 0,1 4-18,3-4 0,2-4 1,1-2-1,1-4-103,-1-1 0,-5 3 0,-1-4 1,3 1 67,1-1 1,1 4 0,-3-6-11,-1-1 1,-2-3 0,3-1 1,-1-1 0,-8 7 6,2-1-100,-4 8 101,-2-4 0,0 10 0,0 4 17,0 6 0,6-3 0,-1 3-9,-1 2 1,4 1-1,-2 3 1,-2-1 44,-2 1 0,3-1 0,1 1 0,-2-1-26,-2 0 0,4 1 1,0 1-1,-2 3-15,-2 1 1,-2 0 0,0-5-1,0 1-11,0 4 0,0-3 0,0 3 32,0-3 1,0-3 125,0 0 1,-8 1-92,-4-1 0,-3-7 0,-3-4 1,1-4-26,-1-2 0,1 0 0,-1 0 0,1 0 29,-1 0 0,1-6 0,-1-2-160,1-1 0,1-3 1,3-6 73,1 1 0,8 5 0,-1 1 0,3-3-113,2-1 0,0 3 0,0 0 0,2 1-529,3 1 1,-1-4 653,8 9 0,7-9 0,8 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7:00:26.14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6645,'10'0'700,"0"0"-568,-4 0 1,3 6-163,9 0 1,-7 0 0,1-6 43,2 0 1,1 2-482,3 3 1,-7-3-110,1 4 576,0 4 0,5 0 0,0 7 0</inkml:trace>
  <inkml:trace contextRef="#ctx0" brushRef="#br0" timeOffset="492">18 245 7879,'17'0'-350,"-7"0"1,0 0 0,-4 0 505,5 0 0,-1 0-38,1 0 0,1 0-1,6 0 0,-1 0-135,1 0 0,-7 0-22,1 0 1,-6 0-209,5 0 0,-7-2-390,2-4 210,-4 4 428,-2-6 0,-8 8 0,-2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7:00:28.50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193 123 6962,'-12'0'58,"0"0"1,7 0-54,-7 0 1,6 0-6,-6 0 1,1 6-7,-7 0 0,3 7 0,1-3 10,3 0 0,5-1 1,-4-3-6,2 6 0,-3-2 0,5 1-13,2 3 1,2 1 29,2 3 0,0-1 0,0 1-2,0-1 0,0-5 1,2-2-1,2-1 65,2 1 1,7-4 0,-1 3-24,3-1 0,3-2 1,-1-4-25,1 4 1,-7-4 0,1 4 0,2-5-42,1-1 1,3 0 1,-1 0 1,1 0-1,-1-1 1,0-3 39,1-2 0,-1-8-9,1 3 1,-3-5-1,-3-1-12,-6-1 0,-4 1 0,-2-1 0,0 1-4,0-1 0,0 1 0,0-1 3,0 1 0,-6-1 0,-2 3 0,-1 1-11,-5 3 1,-2 5-1,-1-4 1,-1 2-81,1 5 1,-6-5 0,-1 2 0,3 2-67,2 2 0,1 2 1,1 0-40,-1 0 0,1 0 0,-1 0 0,1 0 2,-1 0 0,7 6 183,-1 0 0,8 7 0,-3-3 0</inkml:trace>
  <inkml:trace contextRef="#ctx0" brushRef="#br0" timeOffset="278">542 193 6302,'8'10'0,"-6"-3"0,5-7 0</inkml:trace>
  <inkml:trace contextRef="#ctx0" brushRef="#br0" timeOffset="792">909 18 7853,'11'0'-51,"-1"-2"289,-2-3 0,0 3-15,-3-4-207,-3 4 1,8 8 0,-6 1-50,2 3 0,0 2 1,-6 5-1,0 1 7,0-1 1,0-5-1,-2-1 1,-2 3 50,-2 2 0,0 1-44,6 0 1,0 1-6,0-1 1,0 1 96,0-1 0,2-7 4,4-4 0,-2-4 1,7-2-28,3 0 0,1 0 1,3 0-1,-1 0-2,1 0 1,-1 0 0,1 0-52,-1 0 1,1 0 0,-1 0 0,1 0-10,-1 0 0,1 0 0,-1 0 14,0 0 1,1 0-1,-1 0-225,1 0 0,-6-2-353,-1-4 0,-5 4 59,6-4 0,-8 2 517,1-1 0,-3-5 0,-2-8 0</inkml:trace>
  <inkml:trace contextRef="#ctx0" brushRef="#br0" timeOffset="1162">1223 36 7921,'10'-2'-390,"-4"-4"1,-6 4 800,-6-4-25,4 4-303,-14 2 1,14 8-1,-5 4-15,-1 3 0,6-3 0,-4-1 0,4 3-11,2 2 0,0-5 0,0 1 0,0 1-48,0 3 0,0 1 1,0 1-13,0-1 1,0 1 0,0-1 0,0 1-87,0-1 1,0 1-1,0-1-113,0 1 0,0-1 106,0 1 1,2-3 0,2-1-415,2-3 0,0-5 510,-6 6 0,7-8 0,3 3 0</inkml:trace>
  <inkml:trace contextRef="#ctx0" brushRef="#br0" timeOffset="1751">1695 71 6653,'-18'0'245,"1"0"0,-1 0-168,1 0 0,5 2 0,0 3-32,-1 7 1,5-2 0,0-1 0,2 1 4,1 0 0,-7 2 1,6 5-1,2 0-33,2 1 1,2-1-1,0 1 1,0-1-7,0 1 0,0-1 1,0 1-5,0-1 1,0 1-1,2-3 1,2-1 16,2-3 1,8-5 0,-3 4-3,5-2 0,1-3 0,1-5 0,-1 0-16,1 0 0,-1 0 1,1 0-1,-1 0-11,0 0 1,1 0 0,-1 0 0,1-1 8,-1-5 1,1 2 0,-1-6 0,1 0-2,-1 1 1,1-3 0,-3-5 27,-3-1 1,1 1 0,-7-1-1,-2 1 3,-2-1 1,-4 1-1,-2-1 1,-4 1-9,-1-1 1,-3 1-1,-7 0 1,-3-1-48,-1 1 0,-2 5 0,4 2 0,-5 1-91,-1-1-1,4 6 1,-4-2 0,0 4-456,-1 2 0,5 0 568,-6 0 0,0 0 0,-6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7:00:31.89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0 7977,'9'0'-1557,"7"0"1534,-4 0 0,3 0 0,3 0 0,-1 0 58,0 0 1,1 0-1,-1 0 1,1 0 2,-1 0 0,1 0 0,1 0 0,3 0 3,1 0 0,8 0 1,-2 0-1,4 0 6,2 0 1,0 0 0,0 0-1,2 0-4,3 0 1,-3 0 0,6 0 0,-2 0-18,-1 0 0,1 0 0,-4 0 0,2 0 18,2 0 1,5 0 0,-3 0 0,0 0-10,-1 0 1,5 0-1,-4 0 1,1 0 36,5 0 0,-1 0 1,1 0-1,-3 0 31,3 0 1,-7 0-1,1 0 1,-2 0-24,0 0 1,1 0 0,-3 0 0,2 0-38,-2 0 0,-4 0 1,-4 0-1,-4 0-13,-2 0 1,4 0-1,-6 0 1,-1 0-124,-3 0 0,-1 0 0,-1 0-318,1 0 0,-1 8-71,1 4 0,-9-3 0,-3 3 482,-4 2 0,-18 1 0,-3 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7:00:32.7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88 6678,'17'0'-579,"1"0"584,-1 0 0,1 0 0,1-2 1,2-2-1,5-2 72,1 2 1,-4 0-1,6 0 1,2-1 114,2 1 0,8 2 1,0 0-1,-2-2-66,-3-2 0,5-2 0,0 5 0,0-3 17,1 2 0,-5 0 0,4 0 0,-6-2-26,-6 2 0,4 2 0,-6 2 0,2 0-18,0 0 1,-7 0 0,1 0-194,-4 0 1,-1 0-778,-1 0-86,-7 0 957,6 0 0,-14 8 0,5 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7:00:34.27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18 751 6572,'0'-9'429,"-2"1"-234,-4 8 147,5 0-273,-7 0 0,10 0 1,2 2-44,1 4 1,1-2-1,-6 7-56,0 3 0,6-4 0,0 1 27,-2 3 0,4 1 0,-3 3 3,-1-1 1,4-5-1,-2 0 15,-2 1 0,3 3 1,1-1 13,2-3 1,-6-2 0,4-7 8,-1 3 1,-3 0 0,8-6-27,1 0 0,3 0 0,1 0-4,1 0 0,-1-6 0,1-2 0,-1 1 2,1-1 0,-1-6 0,3 3 0,1-5 18,2-1 1,6-3-1,-3-1 1,1-2-10,4 1 1,2-3-1,2 0 1,0 0 3,0-1 1,5-5 0,1 2 0,-2-4 0,-2-2 0,3 0 0,1 1 0,0-3-27,2-4 1,-6 4 0,5-4 0,-1 4 2,0 2 0,-1 6 0,-5 2 0,0 2-7,0 4 0,-6 3 1,0 5-1,1 1-9,-3-2 1,-2 7 0,-6-1 0,3 2-13,1 0 0,0-5 0,-3 5 0,1 0 35,2-2 1,1 6-1,-7-4 1,1 3 28,-1-3 1,0 4 0,1-4-3,-1 4 1,-5-4-1,0 0 84,1 2-36,-5 3-107,0 1 49,-8 0-840,0 0 1,0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45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7664,'0'-10'-166,"0"-6"806,0 15 157,0-7-184,0 8-139,0-8-429,0 6 1,2-6-1,2 10 68,2 4 0,0-2 0,-6 8-6,0 1 0,0 3 0,0 1-89,0 1 0,0-1 0,0 1 0,0-1-5,0 0 1,0 1 0,2-1-104,4 1 1,-5-1 0,5 1-390,-4-1 0,4 1-85,0-1 0,6-5 1,-5-2-918,3-3 1481,-6-1 0,11-14 0,-5-1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46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7601,'0'-10'17,"0"2"0,2 8 49,4 0 1,1-2 0,7-2-1,-2-1 0,1 1 1,3 2-1,1 2 1,1 0-7,-1 0 0,6-2 0,1-2 0,-3-2 0,-2 2 0,5 2 0,-1 2 0,0 0-24,2 0 0,-5 0 0,3 0 0,-2 0-18,3 0 1,-5 0 0,4 0 0,-3 0-9,-3 0 0,7 0 1,-1 2-1,-2 2 8,-1 2 0,-3 2 1,1-4-39,-1 1 1,1 7 0,-3-4 0,-1 0 10,-3-1 1,-1 1 0,4-4-1,-3 4 14,3 1 0,-5-3 0,3 6-77,2 1 0,1 3 27,3 1 0,-7-1 0,-1-2 33,-2-3 0,-2 1 27,-6 5 0,-2 1 19,-4-1 0,-4-1 1,-7-3-26,-1-1 0,7-6 0,-1 4 0,-2-3-3,-1-3 1,3 4-1,1 0 1,-3-1-3,-2 1 1,-1-2 0,0-4 23,-1 4 0,6-4 0,1 4 0,-3-3 25,-1 3 1,-3-4-1,1 4 6,-1-4 0,1-2 1,-1 0-1,1 0-23,-1 0 0,1 0 1,-1 0-1,1 0-10,0 0 0,-1 0 1,1 0-1,-3 0-25,-3 0 1,4 0-1,-7 0 1,3 0-16,0 0 1,-6 0 0,5 0 15,3 0 0,2 0 0,1 0-11,1 0 0,5 0-348,0 0-628,8 0 441,-3 0 0,14 0 0,7 0 544,7 0 0,7-8 0,7-1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47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7159,'0'-10'239,"2"3"-2,4 7-105,-4 0 0,7 0-28,-3 0 1,-2 0-123,8 0 0,-7 0 1,7 0 53,2 0 1,1 0-71,3 0 0,-1 0 0,1 0-52,-1 0 0,-5 0 1,-1 0-253,3 0 1,-4 0-198,1 0 0,-5 2 535,6 3 0,-8-3 0,3 6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48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6753,'11'0'546,"1"0"0,-6 0-494,6 0 1,-7 2 0,7 2-183,2 1 0,-5 1 1,3-6 224,2 0 0,-5 0 1,3 0 3,1 0 1,-3 0 0,0 2 32,-2 4 1,5-4-170,-1 4 1,3-4-6,3-2 0,-7 0-57,1 0 0,-8 2 1,4 2-347,0 1 216,-7 1 229,7-6 0,-8 8 0,0 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0.4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 7674,'10'0'-672,"-3"0"862,-7 0-102,0 0 0,-7 1-49,-5 5 1,-2-2 0,1 6 0,1 0-41,-1-1 1,-1-3-1,0 4 1,3 0-58,-3-1 1,5 1-1,-3 4 67,-2-3 0,5-1 1,-1 3-1,2-1 16,4 2 1,-4-5 0,3 3 16,1 2 0,2 1-39,2 3 1,0-1 19,0 1 0,0-7 0,2-1-7,4-2 1,-3-1 0,9-3 0,2 2 21,1-2 0,3-2 0,-1-2 0,1 0 59,-1 0 1,1 2-1,-1 2-81,0 2 0,1-1 0,-1-3-34,1 4 0,-6-4 1,-3 6 16,-1 0 0,-2-5 0,-6 9-22,0 2 1,0-5 0,0 3-43,0 2 0,-6-5 0,-2 3-10,-1 2 1,-3-1 0,-6 1-11,1-3 1,5 1-1,1 4 1,-3-3-7,-1-1 0,-3-1 84,1 7 0,1-6 11,4-1 1,5-5 19,7 6 1,2-9-26,3 3 1,-1-4-1,8 0 8,2 4 1,-5-4 0,3 6 7,1-1 1,-3-5-1,2 6 51,1 0 1,1-4-1,0 6-32,-3-3 0,-7 7 36,2-2 0,2 3 149,-2 3-180,-1-1 0,-5 0 0,0-5 1,0 0-1,0 1 1,0 3-27,0 1 0,0-5 0,0 0-66,0 1 1,2-3 0,4 0 0,6-3 0,5 1-552,6-2 1,3-4 603,3 4 0,4-12 0,-6-4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05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103 105 7120,'-12'-5'0,"1"-1"8,7 0 887,-12 6-469,14 0-139,-5 0 1,7 2-174,0 4 0,0 3 1,0 9-1,0-1-133,0 1 1,0-1 0,2 1 0,1-1-73,3 1 1,0 1-1,-6 2 1,0 3 39,0-3 1,0 4-1,0-1 1,0-3-539,0-2 0,0-1 0,0-1-278,0 1 867,0-9 0,8-1 0,2-8 0</inkml:trace>
  <inkml:trace contextRef="#ctx0" brushRef="#br0" timeOffset="609">51 105 6840,'7'-9'223,"-3"-5"0,6 6-118,-2-1 0,5 3 1,-1-4-1,3 0 3,3 1 1,-1 5 0,1-4 0,-1 2 2,1 0 0,-1 1 0,1 5-23,-1 0 1,1 0 0,-1 0 0,1 0-138,-1 0 1,-5 0 0,-1 0 0,1 2 7,-2 3 1,5 3-1,-5 6-10,0-3 1,3 1-1,-7 6 1,-2-1-16,-2 0 0,-2-5 0,0 0 1,0 1-20,0 3 0,-2-1 0,-4-1 0,-6-2-31,-3 1 0,-3-3 1,1 2-1,0-1 38,-1-1 1,-5-2-1,-1-6 1,1 1 1,-2 3 0,4 0 0,-7-6 1,3 0 13,4 0 0,-4 0 1,1 2-1,3 2 347,2 2 1,1 0 195,1-6-271,7 0 0,4 0-111,12 0 0,4 0 0,7 0 39,1 0 0,-1 0 0,1 0 4,-1 0 0,6 1 0,1 3-101,-3 2 1,-2 0 0,-1-4-4,-1 4 0,1-2 0,-1 5 0,1-1 12,-1-4 0,-5 4 1,-1 0-292,3 1 0,0-3 0,-1 4 0,-1-2-199,1-5 1,-3 1-1,2 0-532,1 2 972,3 0 0,1-6 0,1 0 0</inkml:trace>
  <inkml:trace contextRef="#ctx0" brushRef="#br0" timeOffset="1570">924 263 7162,'0'-18'527,"0"7"-578,0-1 1,-2 8 159,-4-2 1,-4 4-85,-7 2 0,-1 0 1,1 0-1,0 0-12,-1 0 0,1 0 0,1 2 0,2 2-19,3 2 0,-1 6 1,-5-5 27,-1 3 0,1-4 0,1 5-63,5 3 0,3 2 0,6-1 61,-4-3 1,4 3 0,-4-3-15,4 3 0,2-3 1,2 0 18,4 1 0,-2-5 0,8-2 9,1-4 0,-3-2 0,2 0-10,1 0 0,3 0 0,1-2 0,1-2-17,-1-2 0,-5-5 0,-1 3-35,3-2 1,2 0 0,-1-3 0,-1 3-55,-3 2 1,-5-5-1,6 1 44,1-3 1,-5 3-1,-2 0 3,-4-1 0,-2 3-12,0-2 1,0 7 295,0-7-264,0 8-8,0-4 1,0 10 7,0 4 0,0 4 79,0 7 0,0-5 0,0-1 87,0 3 1,0-4 0,0 1-39,0 3 1,6-4 0,1 1-58,3 3 0,-4-6 1,4-1-1,-1-1 10,1 0 0,-4 0 0,6-6 1,-1 2-139,-1 4 0,5-4 0,-3 3 47,4-3 1,1-4 0,0-1 0,1-3 0,-1 2 1,1-6 0,-1 0-30,1 1 0,-7-5 0,-1 6 1,0 1-59,0-1 0,-5-6 3,7 3 1,-8-5 56,2-1 0,-4 5 64,-2 0-102,0 8 173,0-3 0,0 14 0,0 5-54,0 4 0,0 1 0,0 1-35,0-1 0,2-5 0,1-1 0,5 1 8,2-2 1,-4 3 0,3-5 0,1 0-314,0 0 1,2-3-443,5-5 1,0-2 751,1-3 0,-8-5 0,-3-8 0</inkml:trace>
  <inkml:trace contextRef="#ctx0" brushRef="#br0" timeOffset="1730">1343 71 7881,'-8'-10'-314,"6"2"0,-7 8 279,3 0 1,4 2-286,-4 4 1,4-2 319,2 7 0,0 1 0,0 5 0</inkml:trace>
  <inkml:trace contextRef="#ctx0" brushRef="#br0" timeOffset="2263">1500 175 7881,'18'2'-164,"-1"4"3,-7-4 1,-1 6 0,-5-6 272,2 4 1,0 3-1,-4 7 33,4-5 0,-4 5-111,4-4 0,-3 3 23,3 3 0,-4-1-135,4 0 106,-4-7-95,-2-2 0,0-10 84,0-4 1,0 2 0,0-7-25,0-3 1,0-1 0,2-1 0,2 2-48,2 3 1,7-1 30,-1-5 0,3 1 0,3 5 0,-1 5 0,1 4 1,-1 2-1,1 0 22,-1 0 0,1 0 0,-1 2-11,1 4 1,-1-5 0,-2 7 0,-1-2-34,-2 0 1,-1 7-166,7-1 0,-7 4 1,-1 1 34,-2 1 1,-2-7 0,-6 1-314,0 1 488,0-5 0,8 8 0,1-7 0</inkml:trace>
  <inkml:trace contextRef="#ctx0" brushRef="#br0" timeOffset="2971">2129 193 7242,'2'11'244,"4"1"1,1 0 0,7 5-106,-2 1 1,-7-7-33,7 1 0,0-2-65,5 1-24,1-3 0,-7-2 1,1 0 37,2-2 0,1-3 0,3-2 0,-1-3-97,0-2 1,1-6 0,-1 4 0,1-1 34,-1-5 0,-1 4 0,-3-1-21,-1-3 1,-2-1 17,1-3 0,-1 7 5,-4-1 1,-4 6-15,4-6 10,-4 9 1,-2-3 6,0 12 1,0-3 0,0 9-1,0 2 0,0-5 0,0 3 21,0 2 1,2 1 0,1 3 0,3-1 13,-2 1 1,-2-7 0,-2 1 0,0 1-19,0 3 1,6-4-1,0-1 1,-2 3-20,-2 1 1,-2-3 0,0 0 0,1-1-35,5-1 1,-4 5 0,4-3 5,-4 4 1,-2-5 0,-2 1 29,-4 2 0,2-1 1,-5 1-1,-1-5 17,0-1 0,-1 4-10,-7-6 1,1 5 0,-1-5 86,1-2 1,-1-2-1,1-2 1,-1 0-65,1 0 0,-1 0 1,1 0-1,0 0 0,-1 0 0,1 0 0,-1 0-27,1 0 1,5 0 0,0 0-16,-1 0 0,3 0 22,-2 0 0,7 0-173,-7 0 0,2 2-189,-1 4 1,-5-4 65,4 3 1,3 3 286,-3-2 0,0 0 0,-5-6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0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7752,'2'-9'79,"4"3"1,-4 6 56,3 6-22,-3-5 0,0 15 90,4-4-161,-4 3 0,6 3 0,-8-1 4,0 1 0,6-7-238,-1 1 272,1-1-209,-6 7 0,0-1 0,0 1-440,0-1 434,0-7-71,0 6 152,0-15 0,0 9 53,0-4 0,0-4 0,0 6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1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7953,'18'-9'-127,"-7"-5"74,1 8 0,-6 0 0,6 6 193,1 0 1,-3 2-5,2 4 0,-1-2-178,7 8 153,-9-9 0,7 13-260,-14-14 247,13 13-58,-13-13 45,14 14-205,-14-14 0,13 13 167,-13-13-108,6 14 0,-2-6 0,2 5 92,1-3-7,-5 3-156,4-13 1,-6 12 35,4-8 94,-4-1-75,5-5 0,-7 2-21,0 4-1,0-4 38,8-10 43,-6-3-2,6-7 1,-8 3 20,8 13-20,-7-14-1,7 7 0,0-9 19,-6 8-17,13-5-8,-13 5 12,14 0 1,-12-5-19,7 3 28,1 5 79,-2-1-78,5 0-10,-5 6 96,0-6-45,5 1 0,-11 5-38,8-4 217,-8 4-170,11 2 1,-11 0 0,8 0 47,1 0 0,-3 0 181,2 0-229,-8 8 1,9 1 110,-7 9-82,8-1-37,-13 1 48,7-1-187,0 1 155,-6-1 3,6 1-191,-8-1 177,0 0 4,0-7-22,0 6 1,6-7 3,-1 9 22,1-1-1148,-6-7 478,0 6 242,8-7 152,-6 1-130,6-2 354,-1-1 0,3-5 0,8 6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2.1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298 36 7873,'0'-10'-390,"-2"-4"475,-4 9 0,-4-1-79,-7 6 1,-1 0-1,1 0 21,-1 0 0,1 0 0,-1 0 1,1 2 11,-1 3 1,1-1-1,0 8 1,-1 0-13,1-3 1,1 7-1,2-6 1,5 1 36,1 1 1,-4-1 0,7 7-55,1-1 1,2-5-1,2 0-73,0 1 1,2-3-1,3 0 45,7-3 1,4-1-1,1-6-42,1 0 0,-1 0 1,1 0-1,-1 0-11,0 0 1,1-2-1,-1-2 1,1-3 21,-1-3 1,-1 4 0,-3-5 0,-1-1 30,2 2 1,-5-3 0,1 5-12,-2-2 0,-2-2 101,-6-5 1,0 5 373,0 1-219,0 7-163,0-4 1,-2 14-1,-2 2-118,-2 1 0,0 3-115,6 5 1,2-1 0,2-2 0,4-5-439,1-1 0,-3 4 607,6-6 0,7-1 0,8-5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2.8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53 7966,'0'-12'-1134,"0"0"1957,0-1-341,0 5-627,0 0 0,-7 8 182,-5 0 0,-4 0 0,-1 0 0,-1 0-29,1 0 0,0 0 0,-1 2 1,1 2-36,-1 2 1,1 6 0,-1-5-1,3 3 40,3 4 1,-3-5-1,5 3 1,-2 0-27,1-3 1,7 7-1,-2-5-19,4 5 0,2 1 16,0 1 0,2-8 0,2-3 0,3-1 3,3 0 0,2 0 0,5-6-44,1 0 0,-1 0 1,1 0-1,-1 0 21,1 0 0,-1-6 1,1-2 80,-1-1 1,-5 3 0,-1-6-33,3-1 0,-6 3 1,-1 0 144,1 2 1,-6-5-57,4 1 1,-4 2-14,-2-1-27,0 7-46,0-4 0,0 16 0,0 4-8,0 3 0,0 3 0,0-1 3,0 0 0,0 7 0,2-1 0,2-2 28,2-1 1,-1-3-1,-5 1 1,0-1 3,0 1 1,0-1 0,0 1-1,0-1-19,0 1 1,0-1-1,0 0 1,0 1-13,0-1 0,0-5 0,-2 0 39,-3 1 0,1 1 0,-6-1 0,0-3-6,1-2 1,3 4-1,-6-7-17,-1-1 0,-3 0 1,-1 0-72,-1 2 0,1 0 0,-1-6-97,1 0 0,-1-8 0,1-2-204,-1 0 0,7-3 0,-1 5 344,-2-2 0,-9-1 0,-4-7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3.7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18 7880,'9'0'-976,"-3"-6"976,-12 0 0,3 0 131,-9 6 0,0 0-44,-5 0 1,5 0 0,1 0-2,-3 0 0,-2 0 0,-1 0-5,0 0 1,-1 2 0,1 2-196,-1 2 1,1 7 103,-1-1 1,3 4 33,3 1 0,4 0 0,8 1 9,0-1 0,0-5 0,2-2-7,4-2 1,4 3-44,7-5 0,1 0 0,-1-6-9,1 0 0,-1 0 1,1-2 9,-1-4 0,-5 4 0,-3-6 0,1 3 4,0-1 0,-4-8 0,3 2 35,-1-3 1,4 3 104,-6 1 14,-1-1-43,-5 2 0,0 4-103,0 12 0,2-4 0,2 6-99,2 0 0,2 0 1,-4 5-1,3-3-152,3-2 0,-4-3 0,4-3 0,-1 2 255,1 2 0,2 0 0,5-6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4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7543,'2'-9'580,"3"3"-383,7 4 0,4 2 1,1 0-241,0 0 1,1 0 0,-1 0 0,1 0 100,-1 0 1,-5 0-1,0 0 1,1 0 33,3 0 1,-5 0-1,-1 2-138,-2 4 0,0-3 1,-5 9-99,3 2 1,0-5 0,-8 3 26,-4 2 0,-3-1 1,-7 1-1,3-5-10,1-1 1,0 4 51,-5-6 1,5 5-81,1-5 187,7 0 1,4-6-1,11 0 29,5 0 1,1 0 0,1 0 57,-1 0 0,1 2 0,-1 2-82,1 2 1,-7-1-1,-1-3 1,0 2-22,-1 2 1,-3 6 0,4-5-38,-2 3 1,-1 2 0,-3 5 4,2 1 0,0-7 0,-6 1 21,0 2-7,0 1 3,-8 3 0,4-3 1,-5-1-1,-1-3 1,0 1-1,-1 0 39,1-1 0,-6-5 0,5 4-10,-5-2 0,-1-3 0,-1-5-77,1 0 1,-1 0 0,1 0-1,-1 0-109,1 0 0,5 0 1,1 0-35,-3 0 1,0-2-1,3-3-123,5-7 0,4 2 0,2-1 313,0-3 0,0-1 0,8-3 0,1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4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7880,'0'-10'130,"0"4"-59,0 12 1,0 4 0,0 7 0,0 1 56,0-1 0,0 1 0,0-1-277,0 0 1,0 1-145,0-1 1,2 1 258,4-1 34,-4-7 0,6 6 0,-8-7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4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 7880,'0'-17'-402,"0"7"1,8 10 0,1 10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5.4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7886,'12'0'-80,"0"0"1,-7 8 198,7 3 0,-8-1-78,2 2 1,-2-1-1,-1 7 75,3-1 0,0 1-91,-6-1 0,-2 0-90,-4 1-7,4-8 90,-5-3-76,7-7 1,0-7 10,0-5 0,2-4 0,1-1 0,5 0-70,2-1 0,2 1 88,5-1 0,0 1 0,1 1 0,-1 3-9,1 1 1,-1 6 0,1-4 356,-1 3-189,-7 1 1,5 6-1,-3 0-28,4 0 0,1 0 1,1 0-1,-3 2-80,-3 4 1,1-3-1,-5 7 1,0 0-47,0 0 1,3 1 0,-5 7-83,-2-1 1,-2 1 0,-2-1-167,0 1 0,0-7 1,0 1-1,-2-1 272,-4-1 0,-4 6 0,-7-7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5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53 123 7886,'10'-8'0,"5"6"-251,-3-3 0,-2 3 196,1 2 0,-1-2 0,3-2 78,-1-2 0,-6 0 0,6 6 1,-1-2 113,-1-4 0,5 3-51,-3-9 1,-2 6 77,1-6-151,-7 1 0,2-5-106,-12 5 1,2 3 0,-7 8 48,-3 0 0,-1 0 0,-3 0 1,1 0 7,-1 0 0,7 2 0,-1 2 0,-2 3 49,-1 3 0,3-4 1,3 6-1,-1-1 54,0-1 1,4 5 0,-3-3 61,1 4 0,-4 1 0,6 1 50,2-1 1,3 0-53,1 1 1,1-3-1,3-1-2,2-2 0,8-8 0,-3 1-22,5-3 1,1-2 0,1 0-26,-1 0 0,1 0 1,-1 0-292,1 0 1,-7 0-835,1 0 1047,0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2:03.5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18 332 6776,'-6'-11'0,"0"-1"0,0 6-273,6-5 1,0 5 390,0-6 0,0 6 150,0-5 1,0 5 87,0-6-29,0 8-348,0-3 0,0 9 30,0 3 1,0-1-1,0 8 30,0 1 0,0 3 0,0 1 19,0 1 0,0-1 0,0 1 5,0-1 0,6-5 1,2-2-50,1-3 1,-3 5 0,6-6-62,1-2 1,-3-2 0,2-2-54,1 0 0,3 0 0,1 0 11,1 0 1,-1-6 0,-1-2-46,-5-2 114,5 7 0,-12-11-3,8 8 50,-9-7-8,5 11-10,-8-6 1,0 10 48,0 4 0,2 1 0,2 7 0,2-2 44,-2 1 0,5-3-71,3 2 1,4-3 0,1 3 0,1-6-5,-1-4 0,0-2 0,1 0 0,-1 0-43,1 0 0,-1 0 1,1-2 7,-1-4 1,-1 2 0,-3-8-1,-1-1 1,-8-3 0,2-1 5,-4-1 1,-2 1-1,-2-1 2,-4 1 1,2-1 0,-6 1 0,1 0-10,-1-1 1,4 6-1,-6 1-95,-1-3 0,3 6 0,0 1-176,3-1 0,-7 6 29,2-4 1,5 6-1,-1 4 251,0 2 0,6 7 0,-6-3 0</inkml:trace>
  <inkml:trace contextRef="#ctx0" brushRef="#br0" timeOffset="532">734 332 7957,'9'0'-1408,"7"0"1677,-4 0 1,3 0-249,3 0 1,-7 0 0,-1-2 131,-2-3 0,5 3-236,-1-4 1,-2-2 27,1 2 1,-7-7 15,2 1 0,-4 2 28,-2-1 0,-2 7 1,-2-4 5,-2 0 1,-2 6-1,3-3 3,-7 3 0,-4 2 1,-1 0 1,5 0 0,1 0 27,-3 0 1,4 5 0,1 3 44,1 2 0,0-4 0,4 5 18,-2 3 0,1 1 1,5 3 69,0-1 0,0 1-55,0-1 0,2 1-91,3-1 1,3-5-1,6-2 1,-3-3-76,3-3 1,2-2-1,1-2 1,0 0-179,1 0 0,-1 0 0,3 0 1,1 0-155,2 0 393,1 0 0,-7 0 0,1 0 0</inkml:trace>
  <inkml:trace contextRef="#ctx0" brushRef="#br0" timeOffset="1142">1380 263 7651,'-12'-2'-449,"1"-4"0,5 4 1,-6-4 551,-2 4 0,-1 2-40,-2 0 1,-1 0 0,1 0 30,-1 0 1,1 0-1,-1 0 1,3 2-19,3 4 0,-4-4 1,7 6-1,-3-3-32,1 1 0,7 8 0,-4-5 34,0 1 0,6 6 0,-4-5-59,4 5 1,2 1 35,0 1 0,2-3 0,4-1-41,6-2 0,3-9 0,3 3-28,-1-4 1,1-2-1,-1 0-33,1 0 0,-7 0 0,1-2 0,2-2-13,1-1 0,-3-7 0,-1 4-29,3-2 1,-1 5-1,1-7 10,-2-2 1,-8-1 73,1-3 0,-3 7 0,-2-1-26,0-2 0,0 5 188,0-3 1,-2 8 66,-3-2-139,3 5 1,-6 2 0,8 5 11,0 6 1,2 3-1,2 3-59,2-1 0,1-5 1,-3 0-1,4-1-33,2-1 0,-5 4 1,7-7-180,2 3 1,1-6 0,3 2-65,-1-4 1,1-2-1,-1 0 1,1 0-634,-1 0 871,0 0 0,1-8 0,-1-2 0</inkml:trace>
  <inkml:trace contextRef="#ctx0" brushRef="#br0" timeOffset="1484">1712 18 6776,'0'-10'279,"0"4"-135,0 12 0,0-2 0,0 8-46,0 1 1,0 3-1,-2 1 1,-2 1-2,-2-1 1,0 1-1,6 1 1,0 3-68,0 1 0,0 0 0,0-5 1,0-1-87,0 1 1,0-1 0,2 0 0,2 1-193,2-1 0,0 1 0,-6-1-39,0 1 0,5-7 0,3-1-405,2-2 692,-6-2 0,11-6 0,-5 0 0</inkml:trace>
  <inkml:trace contextRef="#ctx0" brushRef="#br0" timeOffset="2039">1851 18 7859,'10'2'-774,"-2"2"792,0 2 1,-6 1 0,3-1 60,-3 6 0,-2 3 0,0 3-21,0-1 1,0 1-1,0-1 1,0 1-1,0-1 1,0 1-1,0 1 1,0 2-54,0 3 1,0-1 0,0-6-119,0 1 152,0-1 1,0 1-102,0-1 0,2 1-54,4-1 21,-4 1 72,6-9 12,-8-1 2,0-16 1,0 5 0,0-9 0,2-2 0,2-1-27,1-3 1,7 1 0,-6-1 0,0 3 18,1 3 0,1-3 1,6 5 49,-3 0 1,1-3 0,6 7 69,-1 2 1,0 2 0,1 2-16,-1 0 0,1 0 0,-1 0-23,1 0 0,-1 6 1,-1 2-1,-3-1-33,-1 1 0,-6 4 0,4-4 0,-1-1-97,1 1 1,-6 6-1,2-3-265,-4 5 0,-2 1-119,0 1 0,2-3 448,3-3 0,5 3 0,8-5 0</inkml:trace>
  <inkml:trace contextRef="#ctx0" brushRef="#br0" timeOffset="2446">2340 350 7957,'0'10'-534,"2"-3"327,4-7 0,-2 0 0,8 0 120,1 0 0,3 0 142,1 0 0,-5 0 0,0-2 23,1-3 0,-5 1 1,0-8-13,-1-2 1,-5 5 0,4-3-26,-4-2 0,-2 5-23,0-3 0,-2 2 6,-4-1 0,2 3 1,-7 8 56,-3 0 0,5 0 1,-3 2-3,-2 4 0,7-2 1,-1 7-1,2 3-30,0 1 0,0-3 1,6 0-1,0 1 3,0 3 0,0-5 0,0 1 23,0 2-39,0-7 1,0 9 0,2-6-16,4-1 0,4 5 1,7-8-170,1-2 1,-1-2-1,1-2-125,-1 0 1,1 0 0,-1 0 0,0 0-215,1 0 1,-1 0 486,1 0 0,-1-8 0,1-2 0</inkml:trace>
  <inkml:trace contextRef="#ctx0" brushRef="#br0" timeOffset="2850">2672 315 6322,'18'-10'186,"-1"4"0,-5 4 0,-1 2-116,3 0 1,7 0-1,3 0-19,-3 0 1,-2 6-1,-1 0 1,-3 0 38,-3 2 1,4 1-72,-5 9 1,-3-1 0,-2 1 6,-4-1 1,-2 1 0,0-1-13,0 1 1,-6-1 0,-2-1-1,-2-5 0,7-1 1,-5-6 85,0 2 0,4-1 6,-8-5 1,9-7-1,-3-5-74,4-3 1,2 3 0,0 0-1,0-1-26,0-3 1,6-1 0,-1-1 0,1 1-24,2-1 1,-4 1-1,6-1 1,-1 1-13,1-1 0,-4 1 0,5 1 0,1 3-187,-2 1 0,5 3-232,-3-3 1,4-2-381,1 8 828,-7 1 0,5 12 0,-5 3 0</inkml:trace>
  <inkml:trace contextRef="#ctx0" brushRef="#br0" timeOffset="3206">2026 18 7957,'-10'0'-769,"3"0"856,7 0 0,7 0 0,5 0 0,3 0 111,3 0 1,7 0 0,2 0-55,0 0 1,5 0 0,-7 0 0,0 0-45,0 0 0,6 0 0,-4 0 0,1 0-114,-5 0 0,2 0 0,-2 0 1,-1 0-286,-3 0 0,-7 0 0,-1 0 299,3 0 0,2-8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1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7875,'0'-10'-1048,"0"0"1729,0 5-422,0 3 0,2-6 156,4 8-272,-4 0 0,6 2 0,-8 4-46,0 5 0,0 5 0,0 1-189,0 1 1,6-1 0,-1 1 0,-1-1-113,-2 1 1,-2-1 0,0 1-319,0-1 1,0 0-432,0 1 953,0-1 0,0-7 0,-7-2 0,-3-8 0</inkml:trace>
  <inkml:trace contextRef="#ctx0" brushRef="#br0" timeOffset="409">0 71 7875,'2'-10'-830,"4"4"843,-4 4 1,14 2 94,-5 0 1,-1 0 0,2 0 18,1 0 1,3 0 0,1 2-52,1 4 0,-1-2 0,1 8 0,-1-1-18,1-1 1,-1 5 0,0-3 0,1 2-4,-1-3 0,1 5 1,-1-5-1,1 3-152,-1-2 0,1 1 0,-1-5 90,1 2 0,-1-1 1,1 3-6,-1-6 1,-5-4 61,-1-2 0,-5 0 0,4-2 41,-2-4 1,-3 2 0,-5-7-58,0-3 1,0-2 0,0-1 0,0 0-30,0-1 1,0 1 0,0-1 0,0 1-49,0-1 1,0 1 21,0-1 1,0 7-523,0-1 1,-7 8 1,-5-2 1,4 6 540,2 6 0,5-4 0,1 6 0</inkml:trace>
  <inkml:trace contextRef="#ctx0" brushRef="#br0" timeOffset="1009">856 88 7814,'0'-11'39,"0"-1"-57,0 8 1,-2-4 95,-4 8 1,-3 0 0,-7 2-95,5 4 1,1-4 0,6 6 0,-4-2 69,-1-1 1,3 3 0,-4-2-31,2 6 0,-3-3 0,3 3 15,-2 2 0,6 1-11,-2 3 0,4-1 6,2 0 1,0-5 0,2-2 22,4-2 0,-2 3 1,8-5-50,1-2 1,3-2 0,1-2 0,1 0 0,-1 0 5,1 0 1,-1 0 0,1 0 0,-1 0-37,1 0 0,-1 0 1,1 0 7,-1 0 1,0 0 0,1-2 33,-1-4 0,-5 2 0,-2-7 21,-3-3 1,5 4 0,-6-1-8,-2-3 1,-2 4-1,-2-1-3,0-3 0,0-1 0,-2-1 0,-2 3-47,-2 1 1,-2 6 0,3-4-12,-7 3 0,-4-5 0,-1 6 13,-1 2 0,1 2 0,0 2 0,-1 0-200,1 0 0,-1 0 0,1 0 0,-1 2-138,1 4 0,-1-2 0,1 8 0,-1-1 352,1-1 0,-8 5 0,-3-5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6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7555,'7'-18'-172,"-5"9"448,6 1-137,-8 8 1,2 0-63,4 0 0,-4 8 0,4 3 0,-4 5-10,-2 1 0,0 3 1,0 1-1,0 4-33,0 2 0,2-3 0,1 5 1,3 0-44,-2-2 0,-2 4 1,-2-8-1,0 1-4,0 1 1,6-6-1,0 5 1,-2-5-57,-2-1 1,-2-1 0,0 0-1,0 1-229,0-1 1,0 1-286,0-1 0,0 1-119,0-1 702,0-7 0,0-10 0,0-10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7.2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7773,'12'-6'-163,"-1"0"0,-5-5 1,6 5 110,1 2 1,-3 2-1,2 2 181,1 0 0,3 0 0,1 0-46,1 0 1,-1 0 0,1 0 0,-1 0-30,1 0 0,-7 6 1,1 1-1,2 1-45,1 0 1,-3 0 0,-1-4-64,3 1 1,0 9-1,-1-4 129,-1-1 1,-8 7-20,1-4 1,-3-3 0,-2 3 23,0 2 1,-2 1-63,-3 3 0,-5-7 0,-8-1-52,1-2 1,-6 3 0,-1-5-1,3-2-158,2-2 0,1-2 0,1 0 24,-1 0 0,1 0 1,-1 0-526,1 0 43,7 0 650,2 0 0,8-8 0,0-2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7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1 106 6507,'17'-6'151,"1"0"0,-1 0 0,1 4 5,-1-3 1,0 3 0,1-4-65,-1 4 1,1 2-1,-1 0 1,1 0-68,-1 0 1,1 0 6,-1 0 0,1 6 0,-3 1-24,-3 3 1,1-4-1,-5 4 1,0-1-34,0 1 0,-1-4 1,-3 6-26,2 1 1,2 1 0,-4-1 13,2-1 0,-1 0-63,-5 5 1,0-5 163,0-1 0,-7-7-29,-5 2 0,2-4 0,-1-2-19,-3 0 0,4-2 0,-1-4 0,7-4 0,-2-7 44,4 0 0,4-1 1,2 1-21,2-1 0,7 1 0,-3-1 0,2 3-13,-1 3 1,-1-3-1,4 5 1,-3-2-102,3 1 0,-4 5 1,1-4-363,3 2 0,1-3-53,3 5 0,-7 0 488,1 6 0,0 0 0,5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8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35 7772,'-10'-7'-451,"-5"5"0,3-4 480,-3 4 1,3 8 0,0 1 66,-1 3 0,-1 2 0,1 5 1,3 1 32,2-1 1,2 1-1,6-1 100,0 1-326,0-1 150,0-7 1,2 5 0,4-5 0,6 0-50,3-4 1,3-5 0,-1-1 0,1 0-2,-1 0 0,1 0 0,1 0 0,0-1 25,-1-5 1,3 2-1,-9-8 1,3 1 49,3 1 0,-3-6 0,-1 5 0,-4-5-2,-3-1 0,1-1 0,-4 1-91,2-1 1,-2 1-9,-10-1 1,-4 7-1,-7 1 1,-1 2-171,1 4 1,-7 2 0,-1 4 0,0 2-335,0 2 1,2 2 0,5-2 526,1 5 0,-1 5 0,1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8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6876,'9'2'180,"-3"4"1,2-2-1,-2 7-96,-2 3 1,3-5-18,-1 3 1,0 0 93,-6 5-230,0-7 114,0 5 1,6-11-241,0 8-6,0 0 143,-6-3 0,0-3 22,0-12 1,0-3 0,1-9 20,5 1 1,-2 5-1,6 0 1,0 1 25,-1 1 1,3-5 0,5 5-3,1 0 1,-7-3 0,1 5-11,2-2 1,1 6 154,3-2 0,-1 4 1,1 2-44,-1 0 1,-5 0-1,-1 2-54,3 4 1,-4-4-1,-1 6-22,-1 0 1,4 1 0,-4 9-29,1-1 1,-5 1-1,2-1-10,-4 1 0,-2-1 1,0 1-213,0-1 0,0-5-10,0-1 0,-2-1 176,-4 2 1,2-5 77,-7-7 1,7-1-19,-2-5 1,-2 2 0,2-8-35,2-1 0,2-3 0,2-1-9,0-1 1,2 3-1,2 1 1,4 2 4,2-1 0,-4 3 0,5 0 0,1 1 24,-2-1 1,5 0 0,-3-3 10,3 1 0,9 2 1,-1-1-1,-2 5 40,-1 4 1,-3 0 0,1-2 0,-1-2 98,0 2 0,1 3 0,-1 1 35,1 0 1,-1 5 0,-1 3 4,-5 2-111,5-6-11,-14 11 0,13-5 0,-5 7 0,0 1-99,-4-1 0,1 1 0,-1-1-132,-2 1 0,-2-1 0,-2 1-201,0-1 0,0-5 0,0-1 367,0 3 0,-8 1 0,-1 3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3:59.6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70 7668,'11'0'-1531,"-1"-2"1477,-2-3 310,-2 3-43,-6-6 0,-2 8-31,-4 0 45,-4 0-148,1 0-10,-7 0 10,14 0 0,-13 0 1,5 2-73,0 4 1,-5 3-11,3 9 0,-2-1 0,3 1 0,3-1-12,0 1 0,6-7 0,-3 1 19,3 2 0,4 1 9,3 3 1,5-9-1,8-3-14,-1-4 0,-5-2 0,-1 0 0,3 0-7,1 0 0,3-2 0,-1-2 0,1-4 26,-1-1 0,1-3 0,-1-5 0,1-1-1,-1 1 1,-5-1 0,-3 1 0,-1-1 0,4-5-34,-6 0 1,-2 1-1,-10 9-109,-6 1 0,-3 8 0,-3-2 0,1 5-75,-1 1 0,1 0 0,-1 0 0,-1 0-368,-4 0 568,3 7 0,-5 3 0,7 7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0.0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7883,'0'9'-533,"0"-1"664,0-8 1,0 8-52,0 3 1,0 5-1,0 1 1,0 1-56,0-1 1,6 1 0,0-1 0,-2 3 12,-2 3-29,-2-4-138,0 7 60,7-1 1,-5-6 0,4 4 0,-4-3 0,-2-3-55,0 1 1,0-1-1,0 1 1,0-1 25,0 1 1,0-7 0,0 1-457,0 2 553,0-7 0,0 9 0,0-6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0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7883,'12'0'-164,"-1"0"108,3 0 0,2 0 0,1 0 0,0 0 25,1 0 1,-1 0 0,1 0 0,1 0 47,5 0 56,-5 0-1,14-8-91,-14 6 85,14-6-1,-13 8-119,5 0-88,0-7 184,-5 5-4,5-6-196,0 8 183,-6 0-20,7 0 1,-9-6 21,1 0-24,-1 1-13,1 5 19,-9 0 4,7 0-23,-14 0 17,5 0 2,-7 0 3,0 0 0,0 7 39,0 5 0,-7 3 185,-5 3-212,-3-1-7,-3 1 25,8-8 0,-3 5 0,7-3 0,0 1 0,0 1 127,0-2-125,1-1 1,5 1 0,0-1 34,0 3 1,2 2-101,3 1 0,5-5 1,8-3-93,-1-1 0,1-2 0,-1-6 0,0 0-6,1 0 1,-1 0 0,1 0 0,-1 0-890,1 0 1008,-1 0 0,1-8 0,-1-2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0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70 7883,'-7'-10'-217,"5"-5"1,-6 11-214,8-8 145,0 1 170,0 1-40,0 2 155,0 8 0,-8 0 0,-2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1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 7463,'-17'0'37,"-1"0"1,1 0 0,-1 0-301,1 0 78,7 0 268,-6 0 0,7 8 21,-1-6-265,-5 13 230,5-13 0,0 14-202,2-14 193,1 13-62,5-5 0,-6 1 0,8 1 0,0 2 50,0 1-53,8-5 0,-4 0 1,7-7-1,3 3 1,1-2-1,3-2 1,-1-2-20,1 0 1,-1 0 0,1 0 0,-1 0 19,1 0 0,-1 0 0,0-2 10,1-4 1,-1-1-1,-1-7 1,-4 2 84,-7-1 1,-3 3-1,-2-2-10,0-1 1,0-3 0,-2 1-131,-3 3 0,1-1 1,-8 7-1,-2 2-110,-1 2 0,-3 2 1,1 0-1,0 0-111,-1 0 0,-5 0 0,-1 0-48,3 0 318,2 0 0,1 8 0,1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18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7902,'2'12'155,"3"0"0,-1-3 1,6 5-1,0-2-107,-1 1 1,-3-3-1,6 2-216,1 1 0,-3-3 0,2 0-206,1-3 1,-3 5 0,2-6-644,1-2 1017,3-2 0,1-2 0,1 0 0</inkml:trace>
  <inkml:trace contextRef="#ctx0" brushRef="#br0" timeOffset="323">385 18 7298,'-12'2'105,"1"4"1,1-2 0,-4 5 10,3-1 0,5 6-28,-6-3 1,0-1 0,-3 2 0,1-1-23,3-1 1,-1 6 0,-5-5-23,-1 5 1,7-1-1,-1-1 1,0-3-11,3 3 0,-7 2 0,4 1-102,-3 0 0,3 1 0,3-1-398,1 1 0,2-1 45,6 1 0,2-9 421,4-3 0,11-4 0,10-2 0</inkml:trace>
  <inkml:trace contextRef="#ctx0" brushRef="#br0" timeOffset="836">559 175 7910,'18'0'-1080,"-8"8"1120,-3-6 0,-5 6 119,4-8 1,-2 0-150,8 0 1,-7-6 0,5-2 17,-2-2 0,-2 5-17,-6-7 0,0 6 21,0-6 1,0 7 23,0-7 0,-2 8-47,-4-2 0,-4 4-30,-7 2 1,-1 0 71,1 0 0,1 2 0,3 2 1,1 2 1,6 8-1,-3-3 1,-1 5 12,0 1 0,6-5 0,-1-1 0,3 3 9,2 2 1,0-5-1,2 1-60,3 1 0,-1-3 0,8 0 1,1-2-155,3-5 0,1-1 0,1-2 1,-1 0-142,1 0 0,-1 0 1,3 0-1,1 0-588,2 0 869,1 0 0,-7-7 0,1-3 0</inkml:trace>
  <inkml:trace contextRef="#ctx0" brushRef="#br0" timeOffset="1338">1241 35 7910,'5'-11'-528,"1"-1"276,0 8 201,-6-3 1,-8 7 123,-3 0 0,-5 0 0,-1 0-9,-1 0 1,1 0-1,-1 1-20,1 5 0,1-2 1,3 6-1,1-2 21,-2-5 0,5 7-90,-3 2 0,8 3-28,-2 3 41,4-1 1,4-1 0,4-5 19,6-5 1,-2-4 0,1-2 0,3 0 30,1 0 1,3 0-1,-1 0 1,1 0-13,-1 0 0,-5 0 0,-1 0 0,1 2-26,-2 4 0,5-4 0,-3 6-26,3-1 1,-5-3-1,-2 6 1,-2 0-28,0-1 1,-1-3-1,-5 6-53,0 1 0,0 3 60,0 1 0,-2-1 0,-1-2 0,-5-5-9,-2-1 0,-2 4 0,-5-6 0,0-3-101,-1-1 1,1 4 0,-1 0 57,1-2 1,-1-2 0,1-2 96,-1 0 0,1 0 0,-1-8 0,1-2 0</inkml:trace>
  <inkml:trace contextRef="#ctx0" brushRef="#br0" timeOffset="1730">1241 70 7112,'-16'2'62,"4"4"0,-3-2 0,5 8 21,0 1 0,-5-3 1,5 2-1,-1-1-2,-1-1 0,6 5 0,-6-3 0,-1 2-15,-3-3 0,1 5 0,1-5 0,3 5-6,-3 1 0,-1-5 0,-1 0 1,2-1 6,3-1 1,1 6-1,-4-7 1,3 3-35,-3 0 1,5-7-1,-3 7-33,-2 2 1,7-5-325,1 3-752,4-8 768,2 4 0,2-8 308,4 0 0,-4 7 0,5 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1.8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7820,'10'-7'-366,"0"5"267,-5-4 23,-3 4 153,6 2 0,-6 0 41,4 0 0,-4 2-45,4 4 0,-3 3 0,1 9-69,2-1 0,0 1 1,-6-1-5,0 1 1,0-1-1,0 1-29,0-1 0,0 1-45,0-1-35,0 1-18,0-1 1,2-7 126,4-4 0,-4-6 0,5-4-10,1-2 1,-6-8 0,6 5 0,-2-3-37,0 0 0,-1 1 1,-3-5-1,2 3 4,2 1 1,2 0 0,-2-5 6,5-1 0,-3 7 0,0-1 27,0-2 1,1-1 0,9-1 3,-1 5 1,1-3 0,-1 6 5,1-1 0,-1 5 0,0-2 66,1 4 1,-1 0-1,1-2 54,-1-2 1,-5 1 0,0 5 6,1 0 1,-3 0 0,2 0-98,1 0 1,-3 5 0,1 3 39,3 2 1,-4 2 0,-1 5-151,-1 0 1,0 1 0,-4-1 62,2 1 1,-1-1 0,-5 1 31,0-1 0,0 1 1,0-1-35,0 1 1,0-7 0,0 1-58,0 1 1,0-3-1,-1 0-64,-5-2 1,4-1 0,-6-3-162,0 2 1,4 0 298,-7-6 0,7 8 0,-4 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2.2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0 7240,'0'10'288,"2"-2"0,2-6-101,2 3 1,5 5-1,-3 6-77,2-5 0,-6-1 0,2-4-89,-4 6 1,-2 3-76,0 3 1,-6-1 0,-2-2 0,0-1 24,0-2 1,-5-3 0,1 5 0,-3-4-273,-3-3 1,1 5 0,-1-4 300,1 2 0,-8-7 0,-3 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4.0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7191,'0'17'72,"0"1"0,0-7 1,0 1-1,0 2-25,0 1 0,0-3 0,2-2 32,4-3 1,-2 5-33,7-6 1,1 5-37,5-5 0,1 0 1,-1-6-15,1 0 0,-1 0-43,1 0 0,-1-2 1,1-4-41,-1-5 0,-1 1 1,-3 0-1,-3 1 52,-2-1 1,-1 6 0,-3-4 5,2 0 0,0 5 35,-6-9-11,0 8-13,0-4 1,0 10 9,0 4 1,0-2 0,0 8 49,0 1 0,2 1 0,2-1 0,3-3 23,3-2 0,2 3 1,5-3-4,1 2 0,-1-6 0,1 2 0,-1-4 3,1-2 0,-1 0 0,0 0 1,1 0-9,-1 0 1,1-6 0,-1-2-23,1-2 0,-3-1 1,-1-7-64,-2 1 0,-9-1 0,3 1 1,-4-1 15,-2 1 0,0-1 1,0 1-127,0-1 0,-6 1 1,-1 1-64,-3 5 0,-2-3 0,-5 8-77,-1 3 0,1 1-96,-1 2 1,3 2 372,3 3 0,-3-3 0,5 6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4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333 35 7157,'-12'0'-459,"2"-2"595,2-4 1,-5 4-23,1-4 1,-3-1-1,-3 1-67,1 2 0,-1 2 0,1 2 0,-1 0-9,1 0 1,-6 0 0,-1 2 0,3 2-47,2 2 0,3 7 0,2-3 0,3 2 1,-3-1 0,6 1 1,3 5 34,3 1 1,2-1-1,0 1 45,0-1 0,2-5 0,3-2-38,7-3 0,4 5 0,1-6 0,1-2-27,-1-2 1,0-2-1,1 0 1,-1 0-29,1 0 1,-1-2 0,1-2 19,-1-2 0,1-8 0,-3 3-124,-3-5 0,3-1 0,-5-1 63,0 1 1,0 1 0,-7 3 56,3 1 265,0 0-184,-6 3 1,0 3-23,0 12 0,0-2 0,0 7-38,0 3 1,0 1 0,0 3-57,0-1 1,6-5 0,0 0-102,-2 1 0,-1-5 1,1 0-1,4-2-373,2-1 1,-4 1 512,5-6 0,1 8 0,5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5.0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7353,'0'12'686,"2"-1"-562,4 3 1,-4 1 0,3 5 0,-3 1-63,-2 2 0,0 1 0,0-7 0,0 1 36,0-1 0,6 1 0,0-1 0,-2 1-122,-2-1 0,-2 0 0,0 1-419,0-1 1,0 1-698,0-1 613,0 1 527,0-9 0,0 7 0,0-6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5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7917,'1'-16'265,"5"5"1,-2 3 0,8 8-266,1 0 48,-5 0 0,8 0 1,-5 0 75,5 0 0,1 0 0,1 0-844,-1 0 0,1 0-516,-1 0 1236,1 0 0,-1 0 0,1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5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0 7927,'10'0'-342,"5"0"828,-13 0-592,-2 0 197,-2 0 0,-13 0 0,3 0 1,-4 0-1,-1 0 61,0 0 0,-1 2 0,1 2-70,-1 2 1,7 5-1,1-3 1,2 2-60,4 3 1,2 3 0,2 1-21,0 1 0,0-1 0,0 1-49,0-1 1,8 1-1,4-3-50,3-3 0,5 2 0,1-9 0,4-1-78,2-2 0,-3 4 0,3 0 0,0-2-411,0-2 0,0-2 1,4-2 584,-2-4 0,1-4 0,4-7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6.1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17 7927,'0'-9'-271,"0"1"1,2 8 423,3 0 0,-3 8 1,4 3-60,-4 5 0,-2 1 0,0 1 0,0-1-13,0 1 1,0-1-1,0 1 1,0-1-38,0 1 0,0 1 0,0 2 0,0 3-46,0-3 1,0-2 0,0-1-35,0-1 1,0 1 0,0-1-6,0 1 0,0-7 1,-2-1-45,-4-2 0,4 0-84,-3-3 126,-5-3 1,2 4-1,-4-12-80,7-5 1,3 1-1,2-2 80,0-1 1,0-3 0,0-1 0,2 1-6,3 5 0,-1-3 0,6 6 0,0 1 56,-1-1 0,-3-4 0,6 6 0,1 1 2,3-3 1,-4 6 0,-1-4-1,3 4 61,1 2 1,3-6 0,-1 0-1,1 3 1,-1 1-1,1 2-37,-1 0 0,1 0 0,-1 0 0,1 0 182,-1 0 1,-5 2 0,-1 1-61,3 3 1,-4 6 0,-1-4-1,-1 1-46,-4 5 0,4-4 0,-2 1 1,-3 3-18,-1 1 1,-2-3 0,0 0 0,0 1-67,0 3 0,0-5 0,0 1 1,0 2-206,0 1 0,-5-3 0,-3-1 0,0 3-770,0 2 948,-5-7 0,-5 15 0,-9-5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7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7841,'0'-17'-477,"0"7"0,0 0 884,0 4-228,0 4 35,0-5 0,2 9-128,4 3 0,-4 5 1,4 8-1,-4-1-19,-2 1 1,2 5 0,2 2-1,2 2-29,-3 4 0,-1 0 0,-2 0 0,0-3-143,0-3 0,0 4 0,0-6 1,0 0 4,0 3 0,0-7 1,0 4-1,2-3-42,4-3 1,-4 1-389,4-1 1,-4-5-152,-2-1 681,0-7 0,8-4 0,1-9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7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7684,'10'-18'0,"-3"3"0,-1 1-175,0 3 1,8 1-1,-5-4 1,3 5 221,0 1 1,-1 0 0,7 4-1,-1-1 16,1 1 0,-1 2 1,1 2-2,-1 0 0,1 0 0,-1 0 1,0 0-21,1 0 0,-3 2 1,-1 2-1,-2 3-11,1 3 1,1-4-1,-1 5-20,-1 3 1,-6 2 0,4 1-22,-3 0 0,-1 1 0,-6-1-10,0 1 0,0-6 0,0-1 5,0 3 0,-6-5 1,-1 1-1,-3 0-25,-4 0 0,5-5 0,-3 5 1,-2-2-20,-1-4 0,-3 3 1,-1-1-1,-2-2-78,-3-2 1,1-2-1,6 2 1,-1 2-100,1 2 1,5 0-1,0-6-82,-1 0 318,5 0 0,-7-8 0,5-2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15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237 71 6427,'0'-18'160,"0"7"-108,0-1 0,0 6 48,0-6 1,-2 9-42,-3-3 1,1 4 0,-8 2-24,-1 0 1,-3 0 0,-1 0-19,-1 0 0,1 2 0,-1 2-3,1 1 1,-1 7 0,3-4 40,3 2 1,-2-5-63,9 7 0,-1-6 1,6 6-13,0 1 1,2-3-16,4 1 1,3-7-1,9 4 9,-1 0 0,1-6 0,-1 4 20,1-4 1,-7-2-1,1 0 1,0 1-4,-3 5 1,7-2 9,-5 8 1,3-6-1,0 3 8,-3-1 0,-7 6-22,2-3 1,-4 5 3,-2 1 0,0-5 0,-2-2 0,-2-1-25,-2 1 1,-7-6 26,1 2 0,-4 2 0,-1-3 3,0-1 1,-1-2 0,1-2-11,-1 0 1,1 0-1,-1 0-90,1 0 1,-1 0-132,1 0-386,-1 0 619,9-8 0,9-1 0,9-9 0</inkml:trace>
  <inkml:trace contextRef="#ctx0" brushRef="#br0" timeOffset="582">517 88 6924,'-10'0'909,"2"2"-803,8 4 1,0-2 0,0 7-38,0 3 1,0-4-1,0 1-81,0 3 1,6-4-1,2-1 1,0 1 11,-1 0 0,7-6 1,-2 3-1,3 1 0,-3-6 0,0 4-48,1-4 1,3-2 0,1 0 0,1-6 0,-3-2 0,-1 1-22,-3-1 0,-1-6 0,4 4 1,-5-1-10,-1-1 0,4 6 0,-6-5 12,-3-3 1,-1-1 76,-2-3 1,0 7 115,0-1-44,-7 8 1,5-2-53,-4 12 0,4 4 0,2 7-78,0 1 0,0-1 0,0 1-100,0-1 0,0-5 1,2-3-403,4-1 1,-2 4 548,7-6 0,1-1 0,5-5 0</inkml:trace>
  <inkml:trace contextRef="#ctx0" brushRef="#br0" timeOffset="1059">971 36 7348,'6'17'49,"0"1"1,-1-1-1,-3-1 1,2-3-1,2-1-36,-2 1 1,-2-3 0,0 0-1,2 0-31,1-1 0,1-3-23,-6 6 17,0-8 32,0 3 0,0-9 1,0-3-3,0-7 1,0-4-39,0-1 0,0 0 0,2 1 0,2 2-10,2 3 1,2 1 0,-4-3 32,1 1 0,3 8 0,-2-2 17,6 4 1,-3 2 0,3 0 11,2 0 1,1 0-1,3 0 15,-1 0 0,0 0 0,1 0 2,-1 0 0,-5 6 0,-2 2 0,-1 0-9,1-1 0,-6 7 1,4-2-2,0 3 1,-7-3 0,5-1-278,-4 3 1,-2-4-616,0 1 865,0 1 0,8 5 0,2 1 0</inkml:trace>
  <inkml:trace contextRef="#ctx0" brushRef="#br0" timeOffset="1642">1477 53 7491,'8'-9'979,"-6"-7"-916,6 14 0,-2-4 0,-1 12 7,-1 6 0,0-3 1,0 3-1,2 2 41,-2 1 1,-2-3 0,-2-1-270,0 3 1,0 2 1,0 1 0,0 0-188,0 1 270,0-8 1,0-5 32,0-10 0,0 1 0,0-8-10,0-1 1,2-3 0,2-1 7,1-1 1,7 6-1,-4 1 1,2-3 1,-1 5-1,5-1 1,-3 2 39,3 4 0,-4-4 1,1 3-1,3 1 4,1 2 1,-3 2-1,0 0 60,1 0 1,3 0 0,1 0 0,-1 2-45,-5 4 0,3-3 1,-6 7-1,2-2-20,3-4 0,-5 5 0,0 1 1,-3 2-6,1-1 0,0-5 0,-6 6-145,0 1 1,2 1 0,2 0-329,2-3 0,0-5 480,-6 6 0,7-8 0,3 3 0</inkml:trace>
  <inkml:trace contextRef="#ctx0" brushRef="#br0" timeOffset="2226">2036 53 7228,'-9'-9'303,"7"3"-133,7 12 1,7 3-1,-4 9-78,2-1 1,-5-5 0,7-1-112,2 3 1,-5-4 0,3-1 28,1-1 1,-3-2-1,2-6-87,1 0 1,-3 0-1,2 0 22,1 0 0,-3-2 0,2-2 1,-1-4-8,-1-1 1,6 3 0,-7-6 0,3 1 10,0 1 0,-7-4 0,5 7-35,-2-3 139,5-2 33,-11 3-25,6 1 0,-8 10 1,0 4-3,0 5 1,0-1 0,0 2-25,0 1 1,6 3 0,0 1-1,-2 1 11,-2-1 0,-2 0 0,0 1-36,0-1 1,0 1 0,2-1-1,1 1-15,3-1 0,0-5 0,-6 0 1,0 1 1,0-3 0,0 1 10,0 3 0,-2-6 0,-2 0 0,-4-3 38,-1 1 1,3 2 0,-6-4 45,-1 2 1,-3 0-1,-1-5-25,-1 5 0,1-4 0,-1 4-19,1-4 0,-1-2 0,1 0-98,-1 0 0,1 0 0,1 2-310,5 4 0,-5-4-664,5 3 1025,3-3 0,-8-2 0,7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8.3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1 105 7841,'17'-6'0,"0"0"-147,1 2 0,-1-3 0,1 1 80,-1 2 1,1 2 0,-1 2 68,1 0 0,-1 0 0,1 2-10,-1 4 1,-5-2 0,-1 7 0,1 3 52,-2 1 0,3-3 0,-5 0-38,2 1 0,-6 3 0,3 1 21,1 1 1,-6-1-27,4 1 1,-4-7 0,-4-1 19,-4-2 0,4 0 0,-6-5 8,1 3 0,3 0 125,-8-6 0,8-8-141,-2-3 0,4-5 0,2-1 0,0-1-1,0 1 1,0-1 0,0 1-1,0-1-25,0 1 1,6-1 0,2 1 0,2 0-101,3-1 0,-3 6 0,2 1-14,1-3 1,3 6-1,1 3 1,1 3 125,-1 2 0,1-8 0,-1-2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8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18 7841,'-11'0'-651,"-1"0"255,-1 0 1,-1 1 472,2 5 0,-1-2 1,5 8-1,0 1 61,1 3 0,-5 1 0,6 1-100,2-1 1,2 1 0,2-1 0,2-1 22,4-5 0,-2 3 0,8-8 0,-1 0-15,-1 1 0,5-5 0,-3 4 0,4-4 7,1-2 1,0 0 0,3 0 0,1-2-22,3-4 0,-1 2 0,-6-7 0,1-1 20,-1 2 1,-1-5 0,-3 3 0,-3-3 29,-2-3 1,0 7 0,-5-1 0,3-2-61,-2-1 1,-2-3-1,-4 3 1,-4 1-85,-5 3 0,-5 7 0,-1-2 1,-1 4-180,1 2 1,-7 0 0,-1 0 0,0 0-21,0 0 1,-4 2 0,5 4 0,3 4 260,2-1 0,1 15 0,1-5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09.6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71 7806,'12'0'-76,"-1"0"234,-7 0 1,10 1-1,-8 5-215,-2 6 0,-2-2 0,-2 1 0,0 3-6,0 1 1,0-3-1,1-2 33,5-2 1,-4 5 0,4-1 35,-4 3 0,-2-3-174,0 0 111,0-9 1,0 3-6,0-12 0,0-3 1,0-9 22,0 1 0,0 5 0,2 1 0,2-3 9,2-2 1,7-1 0,-1-1 41,3 1 0,-3 5 0,0 3 0,-1-1 47,-1 0 0,6 6 0,-5-1-19,5 3 1,-5-4 0,1 0-1,2 2 10,1 2 1,3 2 0,-1 2 24,1 4 0,-1-2 0,-2 7 1,-1 1-45,-2-2 1,-3 5 0,5-5 0,-4 2-59,-3-1 0,1 1 0,-4 5-80,2 1 0,0-1 58,-6 1 0,-2-3 0,-2-1-21,-2-2 0,-2-9 1,3 3-31,-7-4 1,2-2 34,-1 0 0,5-2 19,-6-4 1,8-3 0,-2-9 6,4 1 0,8 5 0,0 1 0,0-3 29,2-2 0,-4 5 0,5-1 0,1-1 49,0-3 1,-1 4 0,5 3 0,-4-1-14,-3 0 1,7 1 0,-2-5 10,3 2 0,3 8 0,-1-1-8,1 3 1,-1 2-1,0 0 112,1 0 0,-1 0 1,1 0-11,-1 0 0,1 2 1,-1 2-34,1 1 1,-7 9 0,1-2-86,2 3 1,-7 3 0,1-1 0,-2 0-7,0 1 0,0-1 0,-6 1 0,0-1-71,0 1 1,0-1 0,0 1-138,0-1 0,0 1 0,-2-1 201,-4 1 0,-4-1 0,-7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10.4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70 7869,'-17'0'-567,"-1"0"282,1 0 0,5 0 1,0 0 283,-1 0 0,-3 2 0,-1 2 0,1 4 47,5 1 1,-3-3 0,6 6 77,-1 1 1,5 3 0,-2 1-38,4 1 0,2-6 1,0-1-48,0 3 1,8-5-1,3 1-11,5-2 0,1-2 0,1-6 1,-1 0-66,1 0 1,-1 0 0,1 0 0,-1 0 44,1 0 1,5-6-1,0-2 48,-1-2 1,-3-1 0,-2-7-25,1 1 1,-8-1 0,-3 1 0,-1-1-19,0 1 0,0 0 1,-8 1-1,-2 2-119,-2 3 0,-7 1 0,1-3 0,-4 3-44,-1 2 0,0 2 1,-1 6-1,1 0 32,-1 0 0,1 0 0,-1 0-182,1 0 1,-1 2 297,1 4 0,-1 4 0,1 7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10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6915,'0'12'105,"0"-1"1,2 3 39,4 1 1,-4 3 0,4-1 0,-4 3-120,-2 3 1,0-2-1,0 8 1,0 0-12,0-1 1,0 3 0,0-6 0,0 0-22,0 0 0,0 1 0,0-5 0,0 2-103,0-1 1,0-3 0,0-2-408,0 1 1,0-1-42,0 1 557,0-9 0,7 7 0,3-6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11.3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5994,'18'0'753,"-6"0"0,-1 0-752,3 0 1,1 0-1,3 0 1,-1 0 0,1 0 1,-1 0-1,3 0 1,1 0-48,2 0 0,6 0 0,-3 0 0,-1 0 55,0 0 0,4-6 0,-4 1 0,1 1 37,-1 2 0,0-4 0,-4 0 0,3 2 34,-3 2 1,-2 2-1,-1 0-117,-1 0 18,-7 0 33,-2 0 0,-8 8-22,0 4 0,-2 3 0,-2 3 42,-2-1 0,-5-5 0,3-1 1,0 3 71,0 2 0,0-5 0,5 1-70,-3 1 0,0 3 1,6 1 8,0 1 1,0-6-23,0-1 0,2-1 0,4 1-141,5-5 0,-1-4 0,2-2 63,1 0 0,3 0 0,1 0 0,1 0-362,-1 0 0,-5 0 416,-1 0 0,1-15 0,6-5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11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51 7804,'-12'-15'572,"1"3"-1001,7-4 329,-4 14 0,8-3-1113,0 10 1213,0 5 0,8 8 0,2-1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12.0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88 6970,'0'-10'301,"0"0"1,-2 6-210,-4-1 0,3-1 0,-9 6-8,-2 0 1,5 2 0,-3 2 0,-2 1 9,-1-1 0,3 4 1,1 0-257,-3 1 1,-1 3 0,-1 6 127,4-1 0,5-5 0,7-1 19,0 3 1,0 1-1,2 1 10,3-4 1,5 1 0,6-5-1,-3 0 0,-1-1 1,-1-1 0,7-6 0,-1 0-2,1 0 1,-1 0-1,1 0 1,-1 0 2,1 0 0,-1-8 1,1-1-1,-1-3 15,1 1 0,-1 1 0,1-4 0,-3 3 69,-3-3 1,1-2 0,-7-1-1,-2 0-6,-2-1 0,-2 1 0,0-1-78,0 1 1,-8-1 0,-4 3-78,-3 3 0,-2 4 0,-1 8 1,1 0-21,-1 0 0,1 0 1,-1 0-1,1 0 24,-1 0 1,3 2 0,1 2 0,4 4-752,3 2 827,1-7 0,-2 13 0,-2-6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12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7540,'18'0'-134,"-1"0"0,-5 0 0,0 0 277,1 0 1,-3 2-1,2 2-55,1 2 1,-3 5 0,-1-3 0,-1 2 19,-4 3 1,4-3 0,-2 2-104,-2 1 1,-2-3 0,-2 2-1,0 1 85,0 3 1,0 1-1,0 1-340,0-1 1,0-5 167,0-1 1,0-5 77,0 6-5,0-8 1,0-4 0,0-12 7,0-3 0,0-3 1,1 1-1,5-1-84,6 1 1,3-1 0,1-1-1,-2-2 61,-3-3 0,7 1 0,5 6 1,-2-1 44,-1 1 0,-3 1 1,1 3-1,1 3 19,4 2 0,3 2 0,3 6 0,-6 0 170,-4 0 0,-7 0 0,-2 2 0,-1 2-150,1 2 1,-6 7 0,2-1-1,-4 6-70,-2 5 0,0-4 0,0 6 0,-2-1-73,-4-1 0,2 0 0,-8-5 0,1-1-161,1 1 1,-5-1 0,3 1 0,-4-1 243,-1 1 0,-8-1 0,-2 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47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8127,'18'0'215,"-7"0"-127,1 0 0,-8 2-146,2 4 0,2-2 1,-3 7-235,-1 3 1,-4 1-1,-4 3-209,-1-1 0,-9 1 501,2-1 0,-3 1 0,-3-1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22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8098,'5'12'146,"1"0"1,0-1 0,-6 7-1,2-1-67,4 1 0,-4-1 0,4 1-205,-4-1 0,-2-5 0,0-1 0,0 3 1,1 1-119,5 3 1,-4-7 0,4 1-625,-4 2 517,-2 1 1,-8 1 350,-3-5 0,-5-11 0,-1-9 0</inkml:trace>
  <inkml:trace contextRef="#ctx0" brushRef="#br0" timeOffset="524">0 141 7415,'2'-18'-547,"2"1"0,4 1 798,1 5 1,-3-5-102,6 4 0,-6 3 0,5-1-88,3 2 0,-4 0 1,1 5-32,3-3 1,1 0 0,3 6 22,-1 0 0,1 0 0,-1 0 0,1 0-29,-1 0 1,-5 0 0,-1 0 19,3 0 0,2 6 1,1 2-164,1 1 1,-9-3 0,-1 6 16,0 1 1,-6-3-1,3 2 55,-3 1 1,-4 1 0,-1-1 0,-5-1-14,-2 2 1,-1-5 0,-7 3 0,1 0 13,-1-3 1,1 5 0,-1-6 0,1-1 27,-1 1 0,1 4 1,-3-6-1,-1-2 10,-2-3 1,5-1-1,7 0 1,-3 0 87,-1 0 211,5 0-158,2 0 0,22-1-56,3-5 0,4 4 0,-3-4 0,-1 4 40,1 2 1,-1 0 0,1 0 0,-3 2-34,-3 4 0,3-2 0,-3 5 0,2 1-56,-3 0 1,5-1 0,-6 5 0,1-4-22,1-3 0,-6 5 0,3-4 0,1 0-193,0-1 0,-4 1 1,5-4-228,3 2 0,-4 2 0,1-4 412,3 1 0,1 1 0,3-6 0</inkml:trace>
  <inkml:trace contextRef="#ctx0" brushRef="#br0" timeOffset="1372">751 245 7765,'10'-7'-690,"-2"-3"751,-8-7 0,0 5 0,-2 2-39,-4 2 1,2 3 0,-8 5 29,-1 0 1,-3 0 0,-1 0-8,-1 0 0,7 0 0,-1 2 0,-2 1-21,-1 3 0,3 6 1,1-6-1,-1 0 31,2 1 1,-3 3-28,7 7 0,0 1 12,6-1 0,0 1 42,0-1 1,8-1-34,3-5 1,3-1 0,0-6-52,-3 2 0,1 0 0,5-6-32,1 0 1,-7-6 0,1-2-25,2-2 0,1 1 1,1-5-1,-3 4 12,-1 3 1,-6-7 0,5 2 43,3-3 0,-6 3 0,-2 1-9,-4-3 1,-2 4 29,0-1 1,0 5-1,0-6-5,0 8 0,0-1 0,0 10 26,0 7 1,0-2-1,0 1 15,0 3 1,0 1 0,0 3 8,0-1 0,1-5 1,3 0-1,4-1-18,2-1 0,-4 4 0,5-7-30,3 3 0,1-6 1,3 2 11,-1-4 1,1-2 0,-1 0-86,1 0 0,-1 0 0,1-2 1,-1-2 46,1-2 0,-7-2 0,1 4 0,-1-3-19,-1-3 0,4 4 1,-6-6-33,1-1 1,-5 3-1,2-1-23,-4-3 0,-2 4 6,0-1 1,0 5 50,0-6 1,-2 8 56,-4-2 0,4 6 72,-4 6 0,4 4 1,2 7-37,0 1 0,0-6 0,0-1 36,0 3 0,2-1 1,4 1-134,6-2 1,-2-9 0,-1 5 0,1-2-305,0 0 0,1 0 0,7-6-221,-1 0 1,1-2 555,-1-4 0,1-4 0,-1-7 0</inkml:trace>
  <inkml:trace contextRef="#ctx0" brushRef="#br0" timeOffset="1542">1223 71 7879,'-12'0'-91,"2"-2"0,1-2 40,-1-2 0,4 0 0,-6 6-90,-1 0-259,5 0 0,0 2 27,8 4 373,0 4 0,8 7 0,2 1 0</inkml:trace>
  <inkml:trace contextRef="#ctx0" brushRef="#br0" timeOffset="2066">1345 176 7819,'10'0'108,"-1"0"0,-3 2-73,6 3 0,-4-1 0,-1 8-20,1 1 0,-6-3 1,4 2 11,-4 1 1,-2 3-119,0 1 56,0 1 150,0-1-102,0-7 0,0-10 0,0-12-29,0-3 1,2-1 0,2 3-1,1 1-71,-1-1 1,6-1 0,0 0-1,1 3-31,1-3 0,0 4 0,5 1 71,1 1 1,-1 2 0,0 6 0,1 0 25,-1 0 0,1 0 0,-1 2 28,1 4 1,-1-2 82,1 7 1,-1 1 0,-1 6-64,-5-1 1,3-5 0,-8-1-74,-2 3 1,3 1 11,-1 3 0,0-1-1056,-6 1 1090,8-9 0,2-1 0,-1 0 0,-1 2 0</inkml:trace>
  <inkml:trace contextRef="#ctx0" brushRef="#br0" timeOffset="2747">1956 158 7764,'0'-10'-100,"0"5"1,0 10 195,0 7 1,0-2 0,0 1-42,0 3 1,2-4 0,2 1-44,2 3 1,5-4-1,-3-1-12,2-1 0,2 4-7,5-6 1,0-1 0,1-5-1,-1 0 0,1 0 0,-1 0 1,1 0-18,-1 0 0,1-2 1,-1-1-1,1-5-29,-1-2 1,-5 4-1,-1-3 1,1-1 26,-2 0 1,3 4 0,-5-3 0,0-1 29,0 0 1,-3 4-25,-5-5 0,0 5 148,0-6-59,0 8 0,0-1-2,0 10 1,0-1 0,0 8-21,0 2 1,0-5-1,0 3 1,0 1-4,0 3 0,0-4 1,0-1-1,0 3-6,0 1 0,0 3 1,0-1-1,0 1-15,0-1 1,0 1 0,2-3 0,2-1 4,2-3 0,0 1 1,-6 6-5,0-1 0,0 0 1,0 1 24,0-1 0,0 1-69,0-1 0,-8-1 0,-4-3 20,-3-1 0,-2-8 0,-1 2 21,1-4 1,-1-2-1,1 0 1,-1 0 54,1 0 0,-1 0 0,1-2-9,-1-4 1,1-2-1,1-5-58,5 1 0,3 6-202,8-5-686,0 7 242,0-4 1,8 8 636,3 0 0,5 0 0,1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48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7823,'10'-2'37,"-2"-2"-237,0-2 93,-7-7 41,7 11 190,-8-6 1,0 10 99,0 4-252,0-4 72,0 13 0,0-5 0,0 7 0,0 1 0,0-1 52,0 1 0,0-1 1,0 1-1,2-1 6,4 1 1,-4-1 0,4 1-161,-4-1 1,-2 0-1,0 1 1,2-1 19,3 1 1,-3-7-1,4 1-2,-4 2 1,0-7-1,2 1 35,2 0 0,2-6 20,-3 4 18,-3-4 1,8-2 131,-4 0-94,-4 0 0,8 0 23,-5 0-59,-3 0 60,14 0-50,-6-8-21,-1 6 39,7-6-55,-7 8 42,9-8-22,-8 7 0,5-7 29,-3 8-17,3-8 0,-5 6-11,6-6 10,-7 8-9,1 0-67,5 0-55,-13 0 120,14 0-7,-14 0-209,6 0-6,-1 0 206,-5 0-16,6 0-232,0 0-561,-6 0 548,6 0-265,-8 0 1,1 0 513,5 0 0,-4 8 0,6 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48.5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7823,'10'0'-193,"-3"0"311,-7 0-66,0 0 1,6 8-43,0 4 1,2 1 25,-2-1 12,-4 3-255,5-5 283,-7 7 38,0-7-155,0 6 1,0-7-675,0 9 715,0-8 0,0 5 0,0-5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48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35 6404,'0'-18'-73,"0"9"73,0 1 0,-7 16 0,-3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49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18 6940,'-8'-10'298,"4"2"-347,-8 8 169,9 0-1,-5 0-167,8 0 0,-6 2 88,0 4 0,-2-2 0,5 8 0,-3 1 8,2 3 0,2 1 1,0 1-1,-2-1-13,-2 0 0,0 3 0,6 1 1,-2 4 8,-3 3 1,3-5 0,-4 6 0,4 0-1,2-2 0,-2 4 0,-2-5 0,-2 1 73,2 4-253,2 2 7,2-6 149,0 6 0,0-12-53,0 8 57,0-7-37,0 11 0,-5-14-18,-1 4 43,0-3-49,6 5 1,0-6-33,0 5 70,-8-5-165,6-1 155,-5-9-4,7 7 3,0-6-16,0-1-10,0 7 22,0-14-25,-8 5 14,6-7-16,-6 0 0,6 0 0,-4-2-175,-5-3 1,1 1 10,-2-8-69,1 1-14,1 1 189,2-6-38,0 7 137,-1-9 0,-1 1 0,2-1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49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 7477,'10'0'-302,"-3"0"0,-7-2 0,2-2 798,4-2 0,4 0-334,7 6 0,1-2 1,-1-1-74,1-3 0,-1 0 0,1 6 0,-1 0 172,1 0-290,-1-8 7,0 6 126,1-6 0,-8 8-328,5 0 137,-5 0 25,0 0 154,5 0-87,-5-7-191,0 5 1,-1-6-681,-3 8 578,-4 0-397,14 0 685,-15 0 0,15 0 0,-6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0.2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0 106 7755,'18'0'-188,"-1"0"1,0 5 183,1 1 0,-1 0 0,1-6 100,-1 0 1,-5 0 0,0 0 14,1 0 1,-3 0-1,2 0-26,1 0 1,-3 0 0,1 0-26,3 0 0,2-6 0,-1-2-53,-3-1 1,-3 5 0,-5-4 0,4 2 10,2 0 0,-6-1 0,3 3-108,1-2 0,-6-8-53,4 3 1,-4 1-70,-2-2 1,-2 9 150,-4-3 1,2 4-1,-7 2 13,-3 0 1,-1 0 0,-3 0-11,1 0 1,-1 0 0,1 0 0,-1 2 73,1 4-53,-1-5-13,1 7 183,7 0-165,-5-6 6,5 13-11,-8-13 16,1 14-16,7-14 6,-5 13 1,13-5 220,-14 0-207,14 5 20,-13-13 10,13 14 0,-6-6 1,8 7-1,0 0 20,0 1 57,0-8 1,0 5 15,0-3-51,0 3 0,0-3 32,0 0-45,0-1 0,0 1 0,2-2 113,4-3 1,-2 5 0,7-6-26,3-2 0,-4-2 0,1 0-2,3 3 1,1-3 16,3 4-55,-1-4 8,1-2-22,-8 0-199,5 0 210,-5 0-42,7 0-142,-7-8 146,5 6 9,-5-5-18,0 7-8,5-8-3,-5 6 0,2-6-79,-1 8 91,-7 0 14,12 0-173,-14-8-5,5 6 144,1-5 6,-6 7-537,6 0 249,-8 0 28,0 0 0,0-8 1,0-2-1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1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7819,'10'0'29,"-2"0"32,-8 0 1,0 8-94,0 4 1,0 3 0,0 3-108,0-1 0,0-5 0,0-1-171,0 3 0,0-4 1,0 1-15,0 3 324,0-6 0,0 7 0,0-5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1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7159,'17'-10'252,"1"4"0,-1 4 0,0 2-138,1 0 1,-1 0 0,1 0-68,-1 0 1,1 0-1,-1 0 1,1 0-156,-1 0 1,-5 0 0,-1 0-117,3 0 0,2 0-169,1 0 0,-5 0-471,-1 0 864,-7 0 0,4 0 0,-8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2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7808,'17'0'0,"1"0"-220,-1 0 0,1 0 192,-1 0 1,1 0 0,-1 0 0,2 0 0,3 0 132,1 0 0,2 0-375,-1 0 0,-5 2 0,4 2 270,-3 1 0,5 1 0,2-6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2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7748,'8'10'-120,"-4"-2"301,8-8 1,-9 2 0,5 1-205,0 3 0,-6 2 0,4-2 108,-4 6-187,5-5-1,-5 9 204,6-6-114,-8-1 0,0 7-71,0-5 1,0 5-104,0 1 111,0-7 1,-2-2 14,-4-8 51,4 0-14,-5 0-115,7-8 113,0 6 8,0-13-8,0 5-163,0 0 152,0-5 10,0 5-7,7 0 10,-5-5 1,14 7-26,-4-4 65,3-3 0,-3 11 0,-1-6 0,3 2 0,1 5 0,3-1 81,-1-2 1,1 4 0,-1-4-1,1 4 14,-1 2 0,1 0 1,-3 2-1,-1 2-22,-3 2 1,-1 2 0,4-5 46,-3 3-225,-7 8-12,4-4 16,0-1 1,-6 7 0,4-5 0,-5 5 0,-1 1-192,0 1 1,-5-6-1,-1-1 1,0 1 275,-2-2 0,-1 5 0,-9-5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27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7407,'12'8'367,"-1"3"1,1 5-1,6-1-331,-1-3 0,-5 1 0,-1-5 1,3 0-103,1 0 0,1-1 0,-3-3 1,-1 2 26,2-2 1,1-2 0,3-2-1,-1 0-41,1 0 1,-1 0 0,1-2 0,-1-2 12,0-2 1,-5-1 0,0 3-1,1-4 9,3-2 1,-4 4 0,-1-5 3,3-3 1,-6 4-1,-1-1 12,1-3 0,-6 5 158,4-3 198,-4 8 181,-10-11-411,-2 13 1,-5-4 0,3 12-23,6 5 1,4-1 0,2 2-35,0 1 0,2 3 0,2 1 1,2 1-4,-2-1 1,-2 1 0,-2-1-21,0 0 0,6 1 0,-1-1 0,-1 1-13,-2-1 1,-2 1 0,0-1-23,0 1 1,0-7 0,-2-1-4,-3-2 0,1 3 1,-8-5-1,-2-2 5,-1-2 0,-3-2 0,1 0 0,-1 0-35,1 0 1,0 0-1,-1 0 1,1 0 8,-1 0 0,1 0 0,-1 0-152,1 0 1,-1 0 0,1 0-761,-1 0 242,9 0 724,1-8 0,8-1 0,0-9 0</inkml:trace>
  <inkml:trace contextRef="#ctx0" brushRef="#br0" timeOffset="468">646 175 7528,'8'10'-252,"-4"-2"0,6-6 442,-3 4 1,7-4-148,-2 3 0,-3-3 0,3-4-47,2-3 0,-5 1-34,3-8 1,-2 6 0,1-5 47,-5-3 1,-4 4-1,-2-1 122,0-3-88,0 6 1,-2 1 0,-4 7-27,-5 0 1,-5 0-1,-1 0 56,-1 0 1,1 0 0,-1 2-34,1 3 1,5-1-1,2 8 1,3 1 58,3 3 0,0-4 1,0-1-1,-2 3 8,2 1 0,2 3 1,2-1-102,0 1 1,2-7 0,4 1-100,6 2 1,-3-7-1,3 1 1,2-2-143,1 0 0,3 0 0,1-6 0,2 0-33,3 0 0,1 0 0,-4 0 0,5 0 267,1 0 0,2-16 0,6-3 0</inkml:trace>
  <inkml:trace contextRef="#ctx0" brushRef="#br0" timeOffset="926">1292 106 7899,'2'-12'-402,"4"0"0,-4 6 1,4-5 490,-4-3 1,-2 5 86,0-3 0,-2 2-116,-4-1 0,2 3 1,-7 8-41,-3 0 1,-1 0 0,-3 0-9,1 0 1,1 2 0,3 2 0,1 3 27,-2 3 1,5-4 0,-1 6 1,2 1 0,2-3 1,6 1-18,0 3 1,0-4 6,0 1 0,8-1 0,4 2 0,3-4-22,3-1 0,-1-5 0,1 6 0,-1-2-13,1 0 1,-7-1 0,1-3 0,1 2-2,3 2 1,1 8 0,1-5-16,-1 1 0,-5 4 1,-2-7 1,-3 3 0,5 2 26,-6 5 1,0-5-1,-6 0-9,0 1 0,-8-5 1,-4-2-18,-3-4 1,3 3 0,1 1 0,-3-2-167,-2-2 1,-1-2-1,-1 0 1,1 0-217,0 0 0,5 0-107,0 0 506,8 0 0,-3 0 0,7 0 0</inkml:trace>
  <inkml:trace contextRef="#ctx0" brushRef="#br0" timeOffset="1330">1327 175 7899,'0'-11'-150,"0"-1"-628,0-1 934,0 5 0,-2 0-20,-3 8 1,1 0-1,-8 2-14,-1 4 0,3-2 1,-2 7 22,-1 3 1,-3 1 0,-1 3-20,-1-1 0,7 1 1,-1-1-90,-2 1 29,-1-1 0,3 1 1,0-1-1,1 1 14,1-1 0,-5-5 1,5-1-1,0 3-306,4 1 1,-3 3 61,-3-1 1,2-5 101,-1 0 1,5-3-48,-6 3 0,6-4-23,-5-8-327,7 0-145,-4 0 240,8 0 0,0 2-74,0 4 438,0-4 0,-8 5 0,-1-7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3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88 7768,'6'-12'0,"1"3"0,1-1-157,0 0 0,0 1 1,-5-5 35,3 2 103,0 9 1,-8-5-1,-4 8 40,-5 0 1,1 0-1,-2 2 1,-1 2-41,-3 1 1,-1 9 0,-1-4 0,1-1 0,5 5 1,3-6 84,1 1 0,-4 3-17,6 6 1,0-7 124,6 1-155,8 0 1,-4-3 65,8-3-49,-1-4 5,-1 6-9,6-6 4,-7 5-3,9-7 3,-1 8-27,-7-6 12,6 6 1,-9-6-61,5 4 68,3-4 15,-13 5-67,14 1 47,-6-6-10,-1 14 1,1-14-133,-4 3 139,-4 5-112,6-8 0,-8 8 28,0-4 1,0-3 28,0 9 1,-8-8 0,-4 2 0,-3-2 0,-3 0-9,1 1 1,-1 1 0,1-6-1,-1 0-166,1 0 171,-1 0-122,1 0 100,-1 0-10,1 0-78,-1 0 46,9 0 0,-5-2 1,8-4-14,3-5 0,1 1 1,4 0 111,3 3 0,5-7 0,7 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3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7574,'11'-6'-982,"1"0"1500,-8 1-302,4 5-150,-8 0 1,0 2 0,0 3-15,0 7 0,0-2 0,0 1-37,0 3 1,2 1-1,1 3 23,3-1 1,0-5 0,-4-2-134,4-3 1,4 5 73,7-6 1,0 0-1,-1-4-13,-4 4 33,3-5 4,-5 7-11,0-8 5,5 0-1,-13 0 3,14 0-3,-14-8 1,13 7 1,-13-15 0,14 6 1,-15 1 4,7-7-178,0 14 83,-6-13 85,6 5 1,-6-2 0,1 1 10,3-3 1,2-1 239,-2-3-192,-4 8 26,6 3 1,-8 9 32,0 3 0,0 5-117,0 8-32,0-1 0,0 0 0,0 1-49,0-1 0,0-5 0,2 0-119,3 1 1,-1-3 205,8 2 0,0-9 0,5 5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4.2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0 192 7656,'10'10'-759,"-3"-2"689,-7-8 373,0 0-207,8 0-3,2 0 0,2 0-118,-1 0 127,-7-8-20,4 6-108,0-6 0,-6 1 0,5-5 0,-1-4 52,0-1-142,0 0 151,-6 7-19,0-6 19,0 7-27,0-9 15,0 8-17,0-5 2,0 5 0,0-1 11,0-1 12,-8 8-47,6-4 0,-8 8 6,5 0 39,3 0 0,-4 0 38,12 0 1,-2 0 0,7 0 69,3 0 1,-5 6 58,3 0 1,0 0-64,5-6 0,1 6-33,-1-1 1,1 1-149,-1-6 36,-7 8 0,3-4 7,-7 7 0,0-5 0,-4 6 17,4 2 1,-4 1-1,4 3-18,-5-1 0,-1-5 1,0-1-98,0 3 0,0 1-345,0 3 0,2-1 51,4 1 0,-2-3 0,6-1 397,-2-2 0,5-9 0,-3 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4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53 7835,'0'-10'0,"0"-5"-145,0 13 0,-2-6 0,-2 6 0,-3-2 1,-3-2 83,-4 3 0,-1 1 1,-3 2 163,1 0 1,-1 0 0,1 0 7,0 0-17,-1 0-18,1 7-1,-1-5 1,1 14-7,-1-14 5,1 13-33,-1-13 29,1 14 20,7-6-202,-5 7 187,13-7 1,-6 5-161,8-3 99,0 3 1,0-3 0,0 0 0,2-1-292,4-1 299,-4-2-13,13-8 3,-5 0-22,7 0 21,1 0-46,-9 0-154,7 0 172,-6 0 8,7 0-23,1 0 22,-1-8-14,1 6 7,-1-13-12,-7 13 97,5-14-88,-13 14 5,14-13 183,-14 13-178,5-6 3,1 0 1,-6 6 166,6-6 1,-8 6-98,0-3 0,0 5-61,0 0 1,0 2-199,0 9 1,2 1-255,4 5 1,-4-5-211,3 0 660,5-8 0,0 11 0,7-5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5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6458,'10'0'711,"-3"0"-662,-7-8 1,2 6 143,4-3-71,-4 3-1,6 2 95,-8 0 6,7 0-160,3 7 0,0-3 153,-4 8-223,3 0 0,-7-1 0,4 1 205,-4 1-73,-2-5-61,0 8 59,0-14-309,0 13 80,0-5 1,0 2-1,0-1-432,0 3 410,0-6 166,0-1-74,0-7 0,0-7 98,0-5-78,0 4 0,2-7 1,2 3-75,2-4 80,0 7 7,1-7-136,3 7 128,0-9 1,5 1 7,-3-1-25,-4 8 13,7-5-25,-5 13 176,7-14 0,1 14-152,-8-13 1,5 13 151,-5-6 0,7 8-118,1 0 210,-1 0 1,-7 0-160,5 0-42,-5 0 78,8 0-52,-1 0 0,-7 0-65,5 8 97,-13-6-21,14 13-77,-7-13 1,3 14 48,0-4 6,-8 3-5,3-5-90,-7 5 0,0-5-522,0 8 371,0-1-218,0 0 1,-5-5 0,-3 0 422,-2 1 0,-2 3 0,-5 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6.0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36 7426,'9'-8'-226,"-1"6"170,-8-13 0,-2 13 113,-4-4 1,2 4 28,-7 2-55,-1 0 0,1 6 1,-1 1 32,-2 3-22,7-6 16,-9 12-17,14-15 3,-6 15 1,2-12 0,1 8 0,1 1 139,2 3-81,2-7-39,0 7-28,0-6 0,0 1-47,0 1 64,0-8-2,0 11 19,0-13-72,8 14 53,-6-14-1,13 13-47,-13-13 45,14 6 7,-7-8-20,9 8 10,-1-6-1,-7 5-29,5-7-188,3 0 209,1 0-12,6 0 6,-7 0-114,-1 0 108,1 0-1,-1 0-4,1-7 40,-1 5-40,1-6-12,-1 0-15,1 6 19,-1-13 1,-5 11 10,-1-8-89,1 8 53,-2-11 0,3 5 0,-5-5 1,0 1-106,0 2 1,-3 1-44,-5-7 1,0 7 6,0-1 26,0 8 0,-7-4 47,-5 8 0,-3 0 0,-3 0-23,1 0 1,5 0 188,0 0 0,3 2-26,-3 4 0,-2 4 0,9 7 21,1 1 0,2-7 0,2 1 45,0 2 1,0 1 0,0 3 3,0-1 0,0-5 1,2-3 6,3-1 1,5 0 0,8-4 186,-1 2-242,-7-1 0,5-5 0,-3 0 1,4 0-7,1 0 1,0 0 0,1 0-3,-1 0 1,1-2-1,-1-1 1,1-3 27,-1 2 0,-1 0 0,-3 0-340,-1-2 1,-6 0 0,4 4-737,-3-3 976,-1 3 0,-14-6 0,-1 8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7844,'18'0'74,"-3"2"1,-3 3 26,-6 7 1,-2 4 0,0 1-147,1 0 0,1 1 1,-6-1-1,0 3 54,0 3 1,0-4 0,0 7 0,0-3-57,0 0 0,0 6 0,0-3 1,0-1 42,0 0 1,0 4 0,0-6 0,0-1-61,0-3 1,0 4-1,0 1-416,0-3 1,0-1 191,0-3 1,0-5 0,2-3 287,4-1 0,-4-2 0,6-6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7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7844,'6'-12'0,"1"3"0,3-1-10,4 0 1,-5 4 0,3-3 2,2 1 0,1 2 1,3 6-69,-1 0 1,0 0 0,1 0 0,-1 0 142,1 0 1,-1 0 0,1 0 0,-1 0-57,1 0 1,-7 2 0,1 2-1,0 4-18,-3 1 0,5-3 0,-6 4 0,-1 0 27,1-1 1,4-3-1,-4 6-95,1 1 1,-5 3-1,4-1 1,-2-1 31,0-2 1,-1-1-1,-5 7 33,0-1 1,-1-5 0,-5 0 10,-6 1 1,2-3-1,-1-1 1,-3-1 4,-1-4 1,-3 4-1,1-2 1,-1-2-105,1-2 1,-1 3 0,-1 1-139,-4-2 1,-3-2 0,-3-2-225,6 0 459,11 0 0,-3 0 0,5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7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7844,'10'-8'-343,"0"6"0,-4-6 466,5 1 0,-1 5 147,2-4 1,-1 4-172,7 2 1,-1 0-1,1 0 1,-1 0-136,0 0 1,1 2 0,-1 2 67,1 2 0,-1 5 0,-1-3 1,-3 0-57,-1 0 1,-6 5 0,6-1-63,1 3 0,-5 3 0,-2-1-13,-4 1 0,-2-1 0,0 1 15,0-1 0,-6 1 1,-2-3 82,-2-3 0,5-5-37,-7-7 0,0 0 52,-5 0 0,7-1 0,4-5 114,4-6 0,2-3 1,0-3-111,0 1 1,0-1 0,0 1 0,2-1-4,4 1 0,2-1 0,5 1 0,-1-1-72,2 1 0,-5 5 1,3 3-165,2 1 1,1-4 0,3 6-742,-1 2 962,-7 3 0,5 1 0,-5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8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18 7844,'0'10'-267,"0"-3"239,0-7-49,0 0 0,-2 6 0,-2 2 153,-1 2 0,-1-4 1,6 5-34,0 3 0,0 1 0,0 3 0,0-1-12,0 1 1,2-3-1,2-1 1,3-5-42,3-1 1,2 0 0,5-4 0,1 2 32,-1-2 0,0-2 1,1-2-1,-1 0 15,1 0 0,-1-6 0,1-2 0,-1 0 21,1 0 0,-7-5 0,-1 1 0,0-1-5,-1 1 0,-5-4 1,2 5-1,-4-5-53,-2-1 1,0-1-1,0 1-101,0-1 0,-8 9 1,-3 1-80,-5 0 1,-1 6-1,-1-4 1,1 5 0,-3 2-202,-3 5 380,4-4 0,-14 14 0,6-7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33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106 140 6849,'-8'-9'-75,"6"-7"0,-4 4 36,4-3 0,2 3 370,0 1 0,0-1 905,0-6-968,0 9 1,0-1 0,-2 6-64,-3-2 0,3 2-89,-4 10 1,4 4 0,2 7-1,-2 1-203,-4-1 0,4 7 1,-4-1-1,4 0-26,2 2 1,0-5 0,0 5 0,0-2 4,0 1 1,0-1 0,0-6-683,0 1 0,2-6-413,4-1 1203,-4-7 0,6 2 0,-8-12 0,0-11 0,0-11 0</inkml:trace>
  <inkml:trace contextRef="#ctx0" brushRef="#br0" timeOffset="385">36 140 8112,'-10'-17'-690,"2"-1"1,8 7 0,-2 1 394,-3 2 435,3-5 414,-6 11 1,10-6-365,4 8 1,3 0 0,9 0-14,-1 0 0,1 8 0,-1 1-82,1 1 1,-1 6 0,1-7-1,1 3-59,4 0 1,-3-1 0,3 7 0,-4-3-79,-1-3 1,-1 3 0,1-5-1,-1 2-21,1-1 0,-1-1 0,1 2 39,-1-6 0,-5 1 0,-1-1 10,3-2 1,-4-2 0,-1-4 53,-1-4 1,0 2 0,-4-7 16,2-3 1,-1-1 0,-5-3-1,0 1-4,0-1 1,0 1 0,0-1 0,0 1-34,0-1 0,0 7 0,0-1 1,0-2-59,0-1 0,-1 3 0,-3 1-325,-2-3 1,-8 6-123,3 2 1,1 5 170,-2 1 1,6 5 0,-3 3 313,1 2 0,-6 1 0,5 7 0</inkml:trace>
  <inkml:trace contextRef="#ctx0" brushRef="#br0" timeOffset="1005">822 88 6377,'-18'0'361,"7"-2"-225,-1-4 1,6 4 226,-5-4-188,-1 4 0,-6 2-92,1 0 0,5 6 0,3 2-25,1 2 1,0-5-1,4 7-87,-2 2 0,-1-5 0,3 3 28,-2 2 1,0-5 0,6 3 8,0 2 1,2-5 0,4 1 47,6-2 1,3 5 0,3-3-10,-1 0 1,0-3 0,1-7-23,-1 0 1,1 6 0,-1 0-111,1-2 1,-1-2 0,1-2-1,-1 0 0,1-2 71,-1-4 0,-1 2 1,-3-7 145,-1-3 1,-8 4-104,2-1 1,-5-1 0,-1-5 11,0-1 1,0 7-1,0-1-42,0-2 1,0 5 0,-1-1 0,-3 0-60,-2 0 0,-8 5 0,3-5-34,-5 2 1,4 2 0,1 4-1,-3-1 0,-1-3 1,-3 0-1,1 6 1,-1 0-71,1 0 0,-3 0 0,-1 2 0,-2 2-1,1 2 1,1 5 0,0-5 164,-3-2 0,1 6 0,6-1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9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7364,'0'-12'-359,"0"1"858,0 7-314,0-4 1,2 8-61,4 0 0,-2 0 31,7 0 0,-1 2-212,2 4 0,-3 1 0,-5 7 47,2-2 0,0-1-264,-6 7 0,0-1 169,0 1 1,0-7-29,0 1 5,0-8 64,0 4 0,0-10-50,0-4 1,0 2-1,2-8 79,4-1 1,-2-1 0,5 1 41,-1 1 1,6 0-1,-3-5 2,5-1 0,-5 9 1,1 1 198,2 0 1,-5 6 0,3-4-118,2 5 0,-5 1 0,3 0-62,1 0 0,1 1 0,0 3 35,-3 2 0,1 8-85,5-3 0,-7 5 0,-4 1-2,-4 1 0,4-1-16,-1 1 1,1-1 0,-8-1 26,-3-5 1,1-1-52,-8-4 0,6-4 20,-5 4 1,7-6-4,-2-6 1,4-4 0,2-7 21,0-1 1,8 1 0,1-1-1,3 1 53,0-1 1,-1 7 0,7-1 20,-1-2 1,1 1-1,-1-1 54,1 3 1,-1 7-1,1-2 1,-1 4-63,0 2 1,1 0 0,-1 0 2,1 0 1,-1 0 0,1 2-13,-1 4 0,1 2 0,-3 5 0,-3-1-66,-6 1 1,1-3-1,-1 2 1,-2 1-50,-2 3 1,-2-5 0,0 1-160,0 2 0,0 1 1,-2 3-187,-4-1 1,2 1 425,-7-1 0,7 1 0,-4-1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4:5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53 7907,'0'-12'-324,"0"1"312,0 7 0,-7-4 0,-3 10 77,0 4 0,-5-2 1,3 7-5,-3 3 0,3-1 0,2 1 0,3-2 0,3 1 0,-4 3 0,2 1-125,2 1 1,2-1 85,2 1 0,8-3 1,2-1-29,-1-3 1,7-7 0,-4 2-1,3-4-30,3-2 1,-1 0 0,0-2 0,1-2 13,-1-2 0,1-5 0,-1 3 0,1-2 84,-1-3 0,-1 3 0,-3-2 0,-3-1-52,-2-3 0,-2 5 1,-6-1-1,0-2 53,0-1 1,0 3 0,-2 1-109,-4-3 0,-4 0 1,-7 3-1,-1 3-278,1 0 1,-1 6 0,-1-3 0,-2 3-93,-3 2 0,1 2 415,6 3 0,-1-3 0,1 6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0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7910,'10'0'83,"-2"2"163,-8 4 0,0-2 1,0 7-271,0 3 1,0 1 0,0 3 0,0-1 28,0 1 1,0 5 0,0 0-1,0-1-58,0-3 1,0 4-1,0 1 1,0-3 39,0-1 1,0-3-1,0 0 1,0 1-170,0-1 1,0 1 0,0-1-531,0 1 0,0-7 712,0 1 0,-8-8 0,-2 4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0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7160,'18'0'53,"-1"0"1,1 0-1,-1 0 1,1 0 15,-1 0 0,6 0 0,1-2 0,-3-2-29,-2-2 0,5 1 0,-1 3 0,-2-2 14,-1-2 0,3 0 0,0 4 1,-1-2-23,-3-2 0,-1 1 1,-1 5-1,1 0-2,-1 0 1,0 0-73,1 0 0,-8 2-10,-5 3 1,-3 5 0,-2 8 25,0-1 1,-2 1 0,-1-1 10,-3 0 1,-2 1-1,4-1 29,-2 1 1,0-1 0,6 1 30,0-1 1,0-5-1,0 0-104,0 1 0,8-5-224,4-2 1,3 1 0,3-1-97,-1-2 1,1-2 378,-1-2 0,1-8 0,-1-1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0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34 7910,'-11'-6'0,"1"-2"-24,2-1 1,0 5-149,2-2 1,3 6-301,-9 6 0,8-2 472,-2 7 0,-3 1 0,-1 5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1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88 7490,'10'0'-79,"-2"0"1,-10 0 84,-4 0 0,-4 0 0,-7 0 16,0 0 0,1 2 0,2 2 0,5 3-1,1 3 1,-4-4 0,6 6-15,3 1 0,1 3 0,2 1-21,0 1 1,0-7-1,2 1 10,3 2 0,-1-7 0,8-1 0,2-4 1,1-2 1,3 0 0,-1 0-1,0 0 8,1 0 1,5 0 0,0-2 0,-1-2 42,-3-2 1,-1-5 0,-3 3 0,-1-2 79,-3-3 0,-1 3 0,4-2-65,-3-1 1,-7-3 0,2-1 0,-4-1-71,-2 1 0,-2-1 1,-2 1-20,-2 0 0,-7 5 0,1 2 0,-3 2-153,-3 5 0,1 1 0,-3 2 0,-1 0-46,-2 0 0,-1 0 0,7 2 0,-1 1 225,1 3 0,7 0 0,-5 2 0,5 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1.8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7910,'12'0'-88,"-1"0"0,-5 0 440,6 0 1,-1 0-336,7 0 1,-7 0 0,-1 1-1,0 3 84,0 2 0,-7 2 0,5-2-159,0 5 1,-6 5 0,6 1 21,-1 1 1,-5-1-1,4 1-25,-4-1 0,-2-5 78,0 0-436,0-1 0,-2-1-166,-4-4 476,4-4 0,-5-4 120,7-4 1,0-4-1,0-7-45,0-1 1,0 1-1,2 1 1,1 3 52,3 1 0,8 0 0,-4-5 0,1-1 26,1 1 1,-6 1 0,5 3 10,3 1 1,1 3 0,1-5-1,-2 4 56,-3 2 0,1 1 0,5 3-31,1-2 0,-7 0 0,1 6-26,2 0 0,1 0 0,3 0 1,-1 0-13,1 0 0,-7 0 1,1 2-1,1 2-37,3 2 0,-4 5 0,-3-3 0,1 0 21,0 0 1,-1 5-1,5-3 1,-4 2-15,-3-1 0,5 1 0,-4 3-18,2-3 1,-7 4 0,5-7 0,-2 3-102,0 0 1,0-7-728,-6 7 360,0 0 1,-2 3 472,-4-3 0,-4 3 0,-7-5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2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7910,'11'0'-255,"1"0"1,-8 2 0,3 2 355,1 1 1,-6 3 0,4-2-86,-4 6 1,-2-3 0,0 3-41,0 2 0,0-5 1,0 3-4,0 1 0,-6 3 0,-2 0 0,-1-3-364,-5-1 0,-1-6 391,-3 5 0,1-7 0,-1 4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3.6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36 6246,'-18'-10'285,"7"0"-186,-1 5 0,0 3 1,-5-4-1,-1 4 0,1 2 41,-1 0 1,1 2 0,0 2-1,-3 3-32,-3 3 1,3-4 0,-1 6 0,6 1-15,3 3 1,2 1-1,-3 1 1,3-1-81,2 1 1,2-1 0,6 1 0,0-1 18,0 0 1,2 1 0,2-1 0,4-1-58,2-4 0,1 3 1,7-5-1,1-1-89,4-3 1,-3-2 0,5 0 0,-2 2-146,1-2 1,1-2 0,-4-2-1,3 0-477,-3 0 735,-2 0 0,6-8 0,3-2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4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7889,'17'0'-95,"1"0"0,-1 0 49,1 0 47,-1 0 205,1 0-52,-1 0 0,-5 0 155,-1 0-52,1 0-561,6 0 296,-1 0 0,0 6 1,1 2-1,-1 0 90,1-1 1,-7 7-1,1-2-292,2 3 1,-5 3-1,1-1 182,-2 0 0,-2-5 1,-6 0-61,0 1 0,0 3-23,0 1 0,-2-7 68,-4-4 0,2 2 0,-8-3 39,-1-1 1,3-2 0,0-4 37,3-4 0,1 3-16,6-9 1,0 0 0,0-5-5,0-1 0,0 1 1,2 1-1,4 3-49,5 1 1,5 2 0,-1-3-1,-1 1-191,-2-1 1,-1 5 0,7 0 0,-1 2-311,1 0 536,-1-7 0,0 11 0,1-6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30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70 7422,'-10'-2'-76,"4"-4"1,2 4 0,0-5 248,-2-1 0,1 4-39,5-8 0,-6 6 0,-2-3-174,-2 1 1,4 2-1,-5 6 2,-3 0 1,-1 0 0,-3 0-2,1 0 0,-1 0 1,3 2-1,1 2 10,3 2 1,-1 7 0,-6-3 22,1 0 0,5 5 0,3-3-12,1 4 0,2 1 3,6 0 1,0 1 0,2-3-38,4-3 1,-2-4 0,7-6 40,3 4 0,1-4 0,3 3 0,-1-3 30,1-2 0,-1 6 0,1 0 1,-1-2 30,1-2 0,-1 0 0,1 2-5,-1 1 1,1 7-7,-1-6 0,-5 7-62,-1-1 0,-7-2 1,2 1 1,-4 3 1,-2-4 0,-2 1 5,-4 3 1,2 0-1,-7-1 0,-3-1 1,-1-3 0,-1 5 0,2-4 12,3-2 1,-1-1-1,-5-3 1,-1 2 3,1-2 0,-1-2 1,1-2-1,-1 0 1,1 0 0,-1 0-31,1 0 0,5 0-176,1 0 1,7-8 62,-2-4 1,4 3 140,2-3 0,8 0 0,2-5 0</inkml:trace>
  <inkml:trace contextRef="#ctx0" brushRef="#br0" timeOffset="561">524 192 7912,'0'18'101,"0"-1"-94,0 1-1,0-9 0,0 7 1,2-4 52,4 3 1,-2-5 0,7-2-151,3-1 0,1-3 0,3 6 58,-1-2 0,1-3 0,-1-5 0,1 0-37,-1 0 1,1-7 0,-1-3 37,1 0 0,-7 1 0,-1 3 4,-2-6 1,3-3 51,-5-3 0,0 1 94,-6-1 0,0 7 221,0-1-192,0 8-118,0-4 0,0 16 0,0 4-41,0 3 0,0 3 0,0-1-77,0 1 0,2-1 0,2 1-269,2-1 1,7-5 0,-1-1 44,3 3 0,3-6 313,-1-3 0,1-3 0,-1-2 0</inkml:trace>
  <inkml:trace contextRef="#ctx0" brushRef="#br0" timeOffset="1025">1065 210 7594,'12'0'328,"0"0"0,-8 8 1,3 1-214,1 1 1,-6 5 0,4-3-2,-4 4 1,-2-5 0,0 1-426,0 2 0,0-5 207,0 3 0,0-6-241,0 5 252,0-7 1,0-4 20,0-11 1,0-5-1,2-1-4,4-1 0,-3 1 1,9-1 24,2 1 1,-5 1 0,3 3 19,2 1 0,1 6 0,3-4-26,-1 3 0,1 1 196,-1 6 1,0 2-113,1 4 1,-1 3-16,1 9 1,-7-3 0,-1-1 0,-2-2-101,-4 1 1,0 3-159,2 1 0,-5 1-509,5-1 755,4 0 0,-8-7 0,6-2 0</inkml:trace>
  <inkml:trace contextRef="#ctx0" brushRef="#br0" timeOffset="1508">1572 210 7536,'12'0'-42,"-1"0"1,-5 0 94,6 0 1,-7 2 0,5 4 21,-2 5 1,-2-1 0,-6 2-1,2-1-116,3-1 0,-3 5 0,4-3-7,-4 4 0,-2 1 59,0 0 143,0-7-138,0-2 1,0-10 0,0-4-45,0-5 0,6 1 0,0-2 0,0-1-47,1-3 0,-3 4 0,6 1 37,-2-3 1,5 1-1,-3-1 1,2 2-1,-1 1 6,3 1 0,-4-4 0,1 9 0,3 1 21,1 2 1,-3 2-1,0 0 27,1 0 1,3 0 0,-1 2 71,-3 4 0,3 3 0,-5 9-32,0-1 1,0-5-1,-7 0-26,3 1 1,2 3 0,-4 1-237,2 1 1,0-7-98,-6 1 1,1-8 0,3 3 302,2 1 0,0-6 0,2 6 0,1-8 0</inkml:trace>
  <inkml:trace contextRef="#ctx0" brushRef="#br0" timeOffset="2087">2183 175 6765,'0'11'406,"2"1"-297,4 2 0,-2 1-65,7 3 0,-1-1 0,4-1 0,-5-3 11,-1-1 1,6-6 0,-3 3-69,5-1 0,1-2 1,1-6 2,-1 0 0,1 0 0,-1 0 0,1 0-4,-1 0 1,-1-2 0,-3-2 0,-1-4 25,1-1 0,-3 3 1,2-6 53,1-1 1,-3-1-1,0 1 192,-2 1-114,-3 8-146,-5-4 1,0 10 2,0 4 1,0 4-1,0 7 0,0 1 0,2-1 0,2 1 44,2-1 0,0 6 1,-6 1-1,0-3 17,0-2 0,6-1 1,-1-1-47,-1 1 0,-2-1 0,-2 1 0,2-3 44,4-3 0,-4 3-78,4-3 1,-4 4 34,-2 1 1,-2-7 0,-4-3 20,-6 1 0,3-6 0,-3 4 1,-2-4-22,-1-2 0,-3 0 0,1 2 0,0 2-11,-1 2 1,-5-1 0,0-5 0,1 0-30,3 0 1,1 0 0,1 0-1,-1 0-262,1 0 0,-1 0-436,1 0 0,1-2 721,5-3 0,-5 3 0,7-6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4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18 7889,'18'10'-474,"-7"-2"478,1-8 106,-8 0 52,4 0 107,-1 7-274,3-5 0,2 6 0,-1-8-117,3 0 1,-4 0 0,1 0-38,3 0 117,-6 0 1,5-2 0,-7-4 112,-2-5 0,-2 1-38,-2-2 0,-2 8-34,-4-1 0,-4 3 0,-7 2 0,0 0 20,-1 0 0,1 0 0,-1 0 51,1 0 0,-1 7 1,3 5-22,3 4 1,-2-5 0,9 1 0,-1 0 4,-2-3 0,6 7 0,-4-5-100,4 5 0,2 1-102,0 1 0,8-3 0,4-1 36,3-2 0,9-9 0,-1 3 112,-2-4 0,6-2 0,1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4.7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18 7771,'-2'-10'-362,"-3"4"469,-7 4 1,2 2 0,-1 0-1,-3 0-154,-1 0 0,-3 0 0,1 0 0,-1 0 63,1 0 1,-7 0-1,1 0 1,2 0-34,1 0 0,3 8 1,-1 2 58,1-1 1,1 7 0,3-5-6,1 5 1,8 1 0,-1 1 0,3-1-44,2 1 1,0-7-1,2 1 25,3 2 0,5-5 1,8 1-153,-1-2 0,6 3 0,1-5 0,-3-2 31,-2-2 0,-1-2 0,-1 0 102,1 0 0,-1-8 0,1-1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5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53 7889,'-17'-10'-543,"7"-6"53,5 5 700,3 3 89,2 0-160,0 8 1,0 2-1,2 4-41,3 6 0,-3 9 0,4 2 0,-2 1-75,2 1 1,-4-4 0,4 8 0,-5 0-20,-1-1 0,6 3 1,0-6-1,-2 2 26,-2 4 1,4-4 0,0 0 0,-3-1-184,-1-5 0,-2-2 0,0-1 0,0-1-192,0 1 1,0-7 0,2 1-452,4 2 796,-4-7 0,14 1 0,-7-8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5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7889,'15'11'-130,"-3"1"1,2 0 95,-9 5 0,1 0 0,-6 1-208,0-1 1,-2 1 173,-4-1 1,3-1 0,-7-3 67,2-1 0,-6-8 0,5 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5.4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7671,'0'-18'-707,"0"9"707,0 1 0,-8 8 0,-2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5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6957,'12'7'416,"-1"5"0,-7 3 0,2 3 0,-4-1-363,-2 1 1,2 5 0,2 2 0,2 1-32,-3-1 0,-1 0 0,-2-4 0,0 3-221,0-3 1,0 0 0,-2-1 0,-1-1-75,-3-3 0,0-3 0,4 3-289,-4-5 0,2 3 562,-7-8 0,-1 7 0,-5-3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5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7049,'17'-8'607,"1"6"1,-1-4-389,0 4 1,1 2 0,-1-2 0,1-2-25,-1-2 1,1 1-1,-1 5 1,1 0-47,-1 0 1,1-6 0,-1 0 0,1 2-194,-1 2 0,-5 2-1646,-1 0 1690,-7 0 0,4 8 0,-8 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6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36 7697,'12'0'-1299,"0"0"1626,-8 0 0,3-2-202,-7-4 1,0 2-22,0-7 0,-2 7-113,-3-2 0,1 4 0,-8 2 16,-1 0 1,-3 0 0,-1 0 0,-1 0-16,1 0 1,-1 0 0,1 0 37,-1 0 1,1 2 0,-1 4 20,1 5 1,-1 3 0,3 0 0,3-3-19,6 3 0,3-1 0,-1 1 0,-2-2 116,2 1 0,2 3 0,2 1-47,0 1 0,2-3 0,2-1-40,2-3 0,1-1 1,-3 4-1,4-5-35,2-1 0,-4-2 0,5-6-103,3 0 1,1 6 0,3 0-212,-1-3 1,7-1 0,-1-2 0,-2 0-160,-1 0 1,-1 0 445,4 0 0,4-7 0,8-3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7.7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88 7915,'10'0'-1351,"-3"-2"1411,-7-4-32,0 5 1,-2-9 0,-3 6 32,-7-2 0,2 0 1,-1 6-1,-3 0 0,-2 0 0,-3 0 25,-4 0 1,0 2 0,-5 2-20,5 2 1,8 2 0,-9-4-1,7 3 18,5 3 0,-1-4 1,5 6-20,-2 1 0,6 3-1,-2 1 1,4 1 0,4-3-34,4-3 1,-2 1 0,8-7-48,1-2 0,3 0 0,1 0-39,1 2 1,-1-1-1,1-5 1,-1-2-12,1-3 0,-1 1 1,1-6 19,-1 2 1,0-5 0,1 1 30,-1-3 1,-5 5-1,-2 2 58,-2 0-75,5-1-128,-11-1 62,6 2 141,-8 8 0,0 2 37,0 4 1,2 2 0,2 5 20,1-1 1,9-2-1,-4 3 1,1-3-67,1-2 1,0-1 0,5-3-16,1 2 0,-1 0 1,1-6-1,-1 0-34,0 0 0,1 0 1,-1 0-1,1-2-6,-1-4 0,-1 2 1,-3-5-1,-1-1 3,2 0 1,-1 4 0,1-5 0,-4-3-29,-3-1 1,5 3 0,-6 0 27,-2-1 1,-2-3 0,-2-1-35,0-1 0,-8 9 0,-4 1 29,-3 0 0,-3 6 0,1-4 26,-1 4 0,1 2-9,-1 0-11,9 0 40,1 8 1,16-6-1,3 4-2,5-4 1,1-2-1,1 0 1,-1 0-2,1 0 0,-1 0 1,1-2 29,-1-4 0,0 4 0,1-4 0,-1 2 27,1-1 0,-1 3 1,1-4 47,-1 4 1,1 2-20,-1 0 0,1 0-125,-1 0 1,-5 0 26,-1 0 1,-7 2 0,2 4-41,-4 5 1,-2-1-1,0 2 83,0 1 1,-6 3 0,0 1 18,3 1 1,1-7-1,2 1-40,0 2 0,0 1 0,0 3-49,0-1 0,2-7 0,1-2 1,5-3-151,2 1 1,-4 2 0,5-4-1,3 2-263,1-3 0,3-1 1,-1-2-446,1 0 875,-1 0 0,9 0 0,1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8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333 507 6992,'0'-17'34,"0"7"1,-2-4 0,-2 7-1,-4-1-119,-2 0 1,-1 2 0,-5 4 70,5-3 1,-5 3-1,4-4 65,-3 4 0,-8 2 0,-1 2-41,3 4 0,2-4 0,1 3 1,1-1 43,-1 2 0,7-2 0,-1 8-6,-2 1 1,5 1 0,-1-1 0,2-1-14,4 2 0,-3 1 0,1 3 46,2-1 1,2-5 0,2-1-23,0 3 1,6-4 0,1-1-68,3-1 1,2-2 0,5-4 0,1 2 10,-1 2 0,1-1 0,-1-5-19,1 0 0,-1-5 0,1-3 0,-1 0 0,0-2 23,1 1 1,-6-1 0,-1-4 0,3 3 1,1-3 0,-3-1 1,0-3-1,-1 1-22,-1-1 0,4-5 0,-7 0 0,1-1-59,0-1 1,3 0-1,-5-4 1,-2 4 20,-2-1 1,-2 1 0,0-4 0,0 6-41,0 3 0,-6-3 1,0 0-1,1 1 96,-3 3 0,4 3 0,-6 3 1,3 1-1,3-1 1,0 3 0,0-2 8,-2-1 1,0 3-18,6-2 0,-2 8 40,-4-1 20,5 3 0,-7 4 1,8 3 40,0 7 0,0-2 1,0 1-1,0 3-48,0 2 1,0 1-1,0 1 1,0 1-1,0 4 0,0-3 1,0 5-1,2-2 26,4 0 1,-5 1 0,5-7-1,-4 3 43,-2 3 0,6-4 0,0 5 0,-2-5 16,-2-2 0,0 1 1,2-1-13,1 1 1,3-1-1,-4 1-32,2-1 1,0 1 0,-4-3-166,3-3 0,-1 1 82,8-7 0,-6 6-1157,5-6 1149,-7 0 0,12-6 0,-7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37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70 6366,'-11'0'393,"-1"0"0,6 0-255,-5 0 0,5 0-17,-6 0 0,1 0-90,-7 0 0,6 6 1,1 2-117,-3 2 1,4 1 63,-1 7 0,7-1 0,-2 1-4,4-1 1,2-5-1,0 0 20,0 1 1,2 1 0,4-1 47,6-1 1,-3-8-1,3 2 1,0-2-1,-3 1 0,7-3 1,-5 4-37,5-4 0,1-2 0,1 0 0,-3-2 23,-3-4 1,4 2 17,-5-7 0,-1 1 1,0-4-1,-3 3 18,-3-3 0,0 1 0,0-1 0,2 2-46,-2-1 0,-2 3 0,-2-2-46,0-1 0,-6 3 1,-2 1-190,-2 1 0,-1 2 0,-7 6-12,1 0 1,5 0 0,1 0-74,-3 0 1,0 2 0,1 2 299,1 2 0,8 7 0,-3-3 0</inkml:trace>
  <inkml:trace contextRef="#ctx0" brushRef="#br0" timeOffset="387">384 88 7348,'2'12'474,"2"-1"-357,2 3 0,6 1 0,-5 3-76,3-1 0,-4-5 0,4 0 0,-1-1-62,1-1 0,-6 5 0,4-5 1,-2 2-60,-1-1 1,7-5 0,-4 4 35,1-2 1,-3-3 53,6-5 0,-6 0 0,3-1 125,-1-5 1,0 2-1,-4-8-85,2-1 0,5-3 1,-3-1-78,2-1 0,-4 1 0,3-1-365,-1 1 1,4-1-477,-6 1 868,7-1 0,-3 9 0,7 1 0</inkml:trace>
  <inkml:trace contextRef="#ctx0" brushRef="#br0" timeOffset="1281">804 210 6751,'11'6'128,"1"0"1,-6 0 0,5-6-169,3 0 0,1 0 19,3 0 0,-6 0 1,-1 0 30,3 0 1,-7-2-1,1-2-7,0-2 1,-6-8-26,4 3 0,-4-5 13,-2-1 0,0 5 98,0 0-63,0 1 0,-8 1 18,-4 4 1,-3 4-21,-3 2 1,7 2 0,-1 4-21,-2 6 1,7-3 0,1 3-15,4 2 1,2 1 0,0 3 13,0-1 0,0-5 0,0-1 26,0 3 0,2 0 0,2-1 0,4-3 46,1-2 1,1-1-1,4-3-31,-3 2 0,1 0 0,5-6-36,1 0 1,-1 0 0,1 0 0,-1 0 6,1 0 0,-1 0 1,1-2-1,-1-2-109,0-2 0,1-5 0,-1 3 40,1-2 1,-7 6-1,-1-3-25,-2-1 0,4-2 18,-7-7 1,1 5 3,-6 0 0,0 1-5,0-7 1,-6 1 49,1-1 1,-9 9 31,2 3 0,3 4-20,-3 2 1,6 0-18,-5 0 0,7 2-26,-2 4 0,6-4 40,6 3 0,3-3 0,9-2 25,-1 0 0,1-2 1,-1-2-1,1-1 52,-1 1 0,-5 0 0,-1 0 0,3-2 34,2 2 0,1 2 1,0 2 12,1 0 1,-6 0 31,-1 0-55,1 0 1,3 8-48,-3 4 1,2-3 0,-9 3-16,-1 2 0,-2 1 0,-2 3-38,0-1 1,0-5-1,0-1-68,0 3 0,0 2 1,0 1-84,0 0 0,0-5 0,0 0-114,0 1 1,2-5 7,4-2 1,-2 2 257,8-2 0,-1-1 0,7-5 0</inkml:trace>
  <inkml:trace contextRef="#ctx0" brushRef="#br0" timeOffset="1686">1851 158 7881,'2'-12'-1065,"4"0"266,-4 9 1197,6-5-97,-8 8 0,-2-6-132,-4 0 0,-4 0-65,-7 6 1,5 6 0,1 0 2,-3-2 0,4 0 1,-1 0 3,-3 1 1,-1 9-8,-3-2 1,3 3-4,3 3 0,4-1-110,8 1 1,0-1 0,2-1-36,4-5 0,-2 3 0,8-6-116,1 1 1,3-5 0,1 4-81,1 0 1,-1-6 0,0 3 0,1-3-62,-1-2 0,1 0 0,-1 0 301,1 0 0,7 0 0,2 0 0</inkml:trace>
  <inkml:trace contextRef="#ctx0" brushRef="#br0" timeOffset="2253">2236 210 7881,'9'-2'-759,"-3"-4"0,-4 3 1108,-2-9 0,0 6-139,0-6 1,-2 9-134,-4-3 0,-3 4 0,-9 2 37,1 0 0,-1 2-113,1 4 1,-1 1 0,3 7 1,3-2 1,2-3 0,7 5 2,-3-3 0,0 1 0,6 6 10,0-1 0,0-5 0,2-1-26,4 3 0,-2-6 1,7-3-1,1-1-14,-2 2 1,5-4-1,-3 4 4,3-4 1,3-2-1,-3-2 1,-1-2 6,-3-2 1,-5-2 0,6 3 12,1-7 1,1-4 0,0-1-4,-3 0 1,-7 5 0,2 0 0,-2 1 17,2 1 1,-4-6 166,3 5 197,-3-5-303,-2 7 0,0 9 0,0 11-53,0 5 0,0-5 0,0 1-29,0 2 1,0 1 0,0 3-127,0-1 0,6 0 1,2-1-123,2-4 0,-4-5 1,5-5 20,3 4 0,-5-4 0,3 4 0,2-4 1,1-2 232,3 0 0,-1 0 0,1 0 0</inkml:trace>
  <inkml:trace contextRef="#ctx0" brushRef="#br0" timeOffset="2706">2725 175 7881,'0'-9'-974,"0"-7"868,0 4 371,0 5-109,0-9 1,-8 14-118,-4-4 0,-3 4 0,-1 4 0,3 2 4,1 2 0,2 2 0,-3-2-15,1 5 1,8-1-21,-2 2 19,4-1 0,4 5 53,4-5 0,4-1 0,7-6-57,1 2 1,-1 0 0,1-4-22,-1 3 1,1-1 0,-1 6 1,1-2 0,-1 3 0,-1-3-10,-5 2 0,3 1-22,-8 7 1,-1-6 68,-5-1 1,-7-1-1,-5 4-13,-4-3 1,-1-7 0,0 2 0,-1-4-28,1-2 0,-1 0 0,1 0-70,-1 0 0,7 0 0,-1 0-251,-2 0 1,7-2-57,1-4 1,4 2 0,4-6 375,4 3 0,3-7 0,9 4 0</inkml:trace>
  <inkml:trace contextRef="#ctx0" brushRef="#br0" timeOffset="3091">2987 1 6222,'9'0'424,"7"0"0,-14 7 1,4 5-316,-5 4 0,-1 1 0,0 0-32,0 1 1,6-1 0,0 1 0,-2-1-25,-2 1 1,-2-1 0,0 1 0,2-3 34,4-3 1,-4 3 0,3-3-38,-3 4 1,6 1-111,4 0 0,-2-7 0,-1-2-39,-1 0 0,6-6-157,-3 3 1,-1-3-641,2-2 534,-1 0 0,7-2 361,-1-3 0,-7-5 0,-2-8 0</inkml:trace>
  <inkml:trace contextRef="#ctx0" brushRef="#br0" timeOffset="3405">3091 193 5761,'-9'0'882,"1"-8"0,16 6-702,3-4 0,5 2 0,1 0-62,1-1 1,-1-1 0,1 6-62,-1 0 1,1 0-1,-1 0-142,1 0 1,-7 0 0,1 0 32,1 0 1,3 0-1042,1 0 1093,-7 8 0,-2 1 0,-8 9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9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7728,'10'8'-17,"-2"-4"57,-8 8 0,2-3 0,2 5 45,1-2 0,1-1 1,-4 7-225,4-1 1,-4 1 0,4-1-120,-4 0 0,-2 1 0,0-1-549,0 1 807,0-8 0,7 5 0,3-5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9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7151,'2'10'426,"4"-4"-343,5-4 1,-1-2-1,2 0 4,1 0 0,3 0 0,1 0-41,1 0 1,-1 0 0,1 0-22,-1 0 1,0 0 0,1 0-53,-1 0 0,1 0-352,-1 0 1,1 0-769,-1 0 542,-7 0 605,-2 0 0,-8-8 0,0-2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09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18 7414,'-8'-6'-772,"8"1"809,10 1 0,5 2 1,3 2-1,-1 0-63,1 0 0,-1 0 1,0 0-14,1 0 1,-1 6 0,1-1 0,-1-1 31,1-2 7,-1-2 0,1 8 0,-1 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10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7878,'17'0'111,"-5"2"-68,-1 4 0,1-4 0,4 6-86,-5-1 1,-1-3 0,-6 8-67,2 1 0,-1-3 1,-5 2 127,0 1 0,0-3 1,0 2-87,0 1 0,-1-5 0,-3 0-34,-2 0 21,-8-7 5,12 7 1,-5-10 43,7-4 0,0 3 0,1-9-63,5-2 0,-2 1 0,8-1 0,1 3 94,3-3 1,1 4 0,1-1 0,1-1 79,5 2 1,-5-3-1,4 7 1,-3 2 49,-3 2 1,1 2-1,-1 0 1,0 0 12,1 0 0,-6 0 1,-1 0-1,3 0-10,1 0 0,-3 0 0,0 2-129,1 4 1,3 4 0,-1 7-91,-3 0 0,-4-5-143,-8 0 0,5-1 0,1 7-140,-2-1 1,-2-5 0,-4-2 368,-4-3 0,4 7 0,-5-4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10.7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36 7654,'-12'-6'-376,"1"0"1,-1-6 420,-5 7 0,-1-1 0,1 6 0,-1 0-58,1 0 1,5 2 0,1 2 0,-3 1 30,-2-1 0,1 0 0,1 0 0,3 2 8,-3-2 1,4 4 0,1-1 47,1 3 1,2-4-41,6 5 0,2-5-15,4 6 0,4-8 0,7 2 0,1-4 16,-1-2 0,0 0 0,1 0 1,-1 0 38,1 0 1,-1 1 0,1 3-3,-1 2 0,1 0 0,-3-4-66,-3 4 1,3-2-113,-3 7 1,-4 1-1,0 3 75,-1-3 1,-5-2 0,4-4-112,-4 5 0,-10-1 135,-3 2 1,-5-7-1,-1 5 1,-1-2 26,1-4 1,3-2 0,-1-2 0,-5 0-5,1 0 0,-1 0 0,3 0 0,-1 0-7,1 0 1,-6 0 0,-1 0-95,3 0 0,2 0 1,3-2-1,3-2-272,1-2 1,8-2 356,-2 2 0,-3-3 0,-1-9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11.3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7797,'-10'7'37,"4"5"0,4-2 1,2 1 24,0 3 0,0 2 1,0 1-13,0 0 1,0-5 0,2-2 0,2 0-157,2-1 1,2-5-1,-3 4 57,7 0 0,4-6 0,1 3-41,1-3 1,-1-2 0,0 0 69,1 0 0,-1 0 1,1-2 1,-1-3 1,-5 1 0,0-6 0,-1 0-33,-1 1 1,4-3 0,-7-4 0,1 3 15,0 1 1,0 2 0,-5-3 0,3 1 1,-2-1 0,-2 3 230,-2-2-96,0 8 1,-2-3-12,-4 7 1,4 2 0,-5 2 0,1 3-14,0 3 0,0-4 0,6 5-126,0 3 1,0 2 0,0 1-144,0 0 1,2-5-1,2 0-294,2 1 1,7-3 484,-1 2 0,4-8 0,1 3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11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0 141 6763,'17'0'189,"1"0"0,-6 0 0,-1 0-100,3 0 1,1 0-1,1 2-16,-4 3 0,3-1 0,-5 8-62,-1 2 1,1-5 0,-6 3-88,2 1 0,0 3 1,-6 1-80,0 1 0,0-1 130,0 1 0,0-6 0,-2-3-34,-4-1 713,4-2-528,-6-6 0,8-8 1,2-4-40,4-3 1,-2-3-1,7 1-48,3-1 1,-4 1 0,1 0 0,1-1-31,-2 1 1,5-1 0,-3 1 0,2-1-33,-3 1 0,5-1 0,-7 1 0,3-1-118,0 1 1,-1 7 0,7 2-1194,-1 1 1334,1 5 0,-1-6 0,1 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12.6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297 36 7567,'0'-10'-1382,"-1"2"1472,-5 8 0,-4-6 0,-7 1-56,-1 1 0,1 2 0,-1 2 0,-1 0-10,-5 0 1,5 0 0,-4 0 0,3 0 6,3 0 0,-1 2 0,1 2 0,-1 1 1,9 9 0,1-2 19,0 3 0,6 3 1,-4-1-2,5 1 0,1-1 0,1-1 42,5-5 0,4-3 1,7-8-79,1 0 1,-1 0-1,1 0 1,-1 0-30,1 0 1,-1 0-1,1 0 1,-1-2-16,1-4 1,-1-2 0,-1-5 0,-3 3 25,-1 2 1,-6-3 0,3 3 21,-1-2 1,0 6-1,-4-3 123,2-1-125,-1 6 1,-5-4-22,0 12 1,0-2 0,0 7-98,0 3 1,0-4 0,0 1-199,0 3 1,0-4-1,2-1 300,4-1 0,4 6 0,7-5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13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7704,'12'0'-505,"-1"0"1,-5 0 632,6 0 0,-6 2 17,5 4 0,-7-2-40,2 8 0,2-1 1,-2 7-67,-3-1 0,-1-5 0,-2 0-68,0 1 1,0-3-1,0 1-67,0 3 1,0-4 35,0 1-174,0-7 220,0 4 1,0-10 17,0-4 1,8-3-1,2-9-22,0 1 0,5-1 0,-3 1 7,3-1 1,3 1 0,-1-1 73,1 1 0,-1 5 1,1 2 109,-1 3 0,-5 1 1,-1 6 92,3 0 1,-4 0 0,1 2-152,3 4 1,-1-2 0,1 5 0,-4 1 17,-3 0 1,5-5 0,-4 7-269,2 2 0,-1 1 0,3 3-161,-6-1 1,-4 1-1,-2-1-171,0 1 0,0-7 1,-2 1-388,-4 1 854,4-5 0,-14 8 0,7-7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14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36 7551,'8'-10'-1436,"-6"0"1632,3 5 1,-5 3-69,-5-4 0,1 4-80,-8 2 1,6 0 63,-5 0 0,-1 2-55,-5 4 1,5-2 0,0 5 2,-1-1 0,3 6 0,0-3 9,2 5 0,3-5 0,5 1 18,0 2 0,0 1 0,0 3 47,0-1 1,2 1-83,3-1 0,5-1 0,6-3-37,-5-1 0,5-8 0,-6 3-28,-1 1 1,7-6 0,-5 4-8,5-4 1,1-2 0,1 0 6,-1 0 1,1 0 0,-1 0 0,1 0 5,-1 0 0,1 0 1,-1 0 15,1 0 0,-1-2 0,0-2 1,-1-4-8,-4-1 1,3 5 0,-5-4 5,0 0 0,5-1-42,-3-9 0,-3 1-4,3-1 0,-8 1-28,2-1 1,2 7-89,-3-1 1,1 6 14,-6-6 0,-2 9 50,-4-3 0,3 4 110,-9 2 0,0 0-27,-5 0 0,5 0 0,2 2 67,3 4 0,-5-3-16,6 9 1,-5 0-3,5 5 0,-2-1 0,4-3 0,-2-1 45,2 2 1,2-5-1,2 3 77,0 1 0,0-3 314,0 2-338,0-1 0,6 1 0,2-2-109,2-2 0,1-3 1,7-5-1,-1 0 55,1 0 1,-1 0 0,1 0-113,-1 0 1,1 0-1,-1 0 4,1 0 1,-1 0-429,1 0-432,-1 0 0,-2-2 516,-3-3 1,-4 1-1,-8-8 365,0-1 0,0-3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42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6811,'9'8'536,"1"0"0,-6 5-343,2-1 1,5-6-1,-3 3 1,0 1-114,0 0 1,3-4 0,-3 3-1,0 1-138,0 0 0,5 1 0,-1 7-175,3-1 1,-3-5 0,0 0-79,1 1 1,3-3 0,1 0-277,1-3 1,-7-1 586,1-6 0,0 0 0,5 0 0</inkml:trace>
  <inkml:trace contextRef="#ctx0" brushRef="#br0" timeOffset="295">367 53 7680,'-11'0'58,"1"1"14,2 5 0,-5 2 1,3 6-1,-2-5-1,1-1 0,1 6 0,-3-3 0,1 5-18,-2 1 1,5 1 0,-1-1 0,0 1-45,0-1 1,7 1-1,-5-1 1,2 1-150,0-1 0,0 0 0,6 1-31,0-1 0,0 1 0,0-1-227,0 1 0,0-1 61,0 1 337,0-9 0,8-1 0,2-8 0</inkml:trace>
  <inkml:trace contextRef="#ctx0" brushRef="#br0" timeOffset="780">560 297 7844,'11'0'-839,"1"0"1004,1 0 0,-3 0 0,2 0-126,1 0 0,-3 0 0,2 0 0,-1-2 34,-1-4 1,4 2-51,-9-7 0,3 7 1,-4-4-49,2 0 1,0 4 0,-8-7 11,-4-3 1,2 6 0,-8 1 2,-1-1 1,3 6-1,-1-4 7,-3 4 0,4 2 21,-1 0 0,-1 2 1,-5 2 43,-1 2 0,6 2 0,3-3 0,-1 5-21,0 0 0,4 5 0,-3-3-2,1 4 1,-4 1-1,7 0-18,1 1 1,2-6 0,4-1-69,4 3 0,-3-6 0,9-1 0,2-1-94,1 0 1,3 0 0,-1-6 0,1 0-130,-1 0 0,2 0 0,3 0 0,3 0 270,2 0 0,-6 0 0,12-8 0,-5-2 0</inkml:trace>
  <inkml:trace contextRef="#ctx0" brushRef="#br0" timeOffset="1234">1136 192 7450,'10'-17'-692,"5"5"1,-5 0 1009,0-1 0,-3-3 12,-7-1-144,0-1 0,-7 9-80,-5 3 1,-4 4-1,-1 4-13,-1 4 1,1-2 0,0 5-66,-1-1 1,6 4-1,1-4-23,-3 1 1,6-3-1,3 6 65,3 1 0,2-3-119,0 2 1,0-7 0,2 5 94,3-2 1,3 0-1,6-4 1,-3 1-12,3-1 1,2 0 0,1 0-28,0 2 1,1 0 0,-3-4 0,-1 1-19,-2 3 0,-7 8-18,7-2 1,-8 3 0,2 2-16,-4 1 0,-2-6 1,0-1-11,0 3 0,-2-4 1,-4-1 34,-6-1 1,3 0 0,-3-4-79,-2 1 1,-1 1 0,-3-6-341,1 0 1,5 0-480,1 0 915,-1-7 0,-5-3 0,-1-8 0</inkml:trace>
  <inkml:trace contextRef="#ctx0" brushRef="#br0" timeOffset="1555">1171 210 7900,'-8'-10'-732,"4"2"879,-7 8 1,5 0-57,-6 0 0,6 6 0,-3 2 1,1 2 8,4 3 1,-4-3 0,0 1 0,-1 3-112,-5 2 1,4-5-1,1 1 1,-1-1-18,0-1 1,1 6 0,-5-5 0,2 3-11,-1-2 0,-3 1 0,1-5 0,1 2-25,3 3 0,-1-3 0,-6 0-43,1-3 0,5-1 0,3-4-310,1 4 47,2-4 0,8 6 369,4-8 0,-4 0 0,5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14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0 8026,'18'0'-156,"-1"0"0,1 0 1,-1 0-73,1 0 0,-1 0 0,0 0 380,1 0 0,-1 0 0,1 0-40,-1 0 1,-5 6 0,-2 2-13,-3 2 1,1-1 0,-4 5 0,2-3-74,-2 3 0,-2 2 0,-2 1 1,0 0 1,0 1 1,0-1 0,0 1 0,-2-1-4,-4 1 0,4 5 1,-4 0-1,4 1-9,2 1 1,0-6-1,0 7 1,0-3-1,0 0 1,0 0 0,0-5 0,0-1-12,0 1 0,0-1 0,0 1-27,0-1 1,6 1 0,2-1 27,2 1 0,-5-7 1,7-1-26,2-2 0,-5 3 1,3-5 6,1-2 0,-3 0-20,2 2 30,-1-4 0,-1 3-53,-4-10-68,-4 3 0,-4-6 83,-4 8 1,2 0 0,-5 2 47,1 4 1,-4-2-1,4 7 12,-1 3 0,3 1 1,-4 3-1,2-1 8,5 1 1,-5-1-1,2 1 1,0-1-14,-2 1 0,6-1 0,-3 1 0,3-1-12,2 0 0,0 1 0,0-1-8,0 1 0,0-1 0,-2 1 0,-2-1-8,-2 1 1,0-7 0,6 1 0,-2 2-27,-4 1 0,5-3 0,-7-1 1,2 3 5,0 1 1,-2-3-1,3 0 12,-7 1 1,2 1-1,0 0 1,1-5 12,-1-1 1,4 4-1,-5-7 26,-3-1 1,-1 4 0,-3-2 0,1-2 67,-1-2 1,6 0 0,1 2 0,-3 1 57,-1-1 1,-3-2-1,1-2-70,-1 0 0,1 0 1,-1 0-11,1 0 1,-1 0-430,1 0 0,0 0-1400,-1 0 1764,1 0 0,-1 0 0,1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19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7688,'9'-8'-283,"-1"6"447,-8-5 169,0 7 227,0 0-505,0 7 1,-2-3-1,-2 8-4,-1 1 0,-1-3 0,6 2-9,0 1 0,0 3 0,0 1-1,0 1 1,2-1-1,2 1 1,1-1-17,-1 1 1,-2-7 0,-2 1-1,2 2-23,4 1 0,-4 3 0,4-1-10,-4 0 0,3 1 0,1-1-9,-2 1 0,-2-7 0,0 1 16,4 2 1,-4 1 0,4 3 21,-4-1 1,3-5-1,1-1 0,-2 3 0,0-4-48,2 1 0,-2 1-28,7 5 1,-7-5 34,2 0 0,2-6-20,-2 5 41,-1-7 1,-5 6 22,0-4-30,0-4-2,0 5 1,-1-7-122,-5 0 60,4 0 73,-6 0 1,8-2 37,0-3-65,0 3-42,0-6 1,0 6-43,0-4 0,0 2 64,0-7 1,0 5 44,0-6 0,0 6-11,0-5 1,0-1 17,0-5 1,2 5 0,2 0-21,2-1 1,-1 3-97,-5-2 1,2 3 0,2-5 35,2 2 0,2 9 0,-4-5 5,2 0 1,1 4 67,-1-8 1,4 3-1,5-5 3,-3 3 0,-2 7 0,-4-2 26,5 4 1,-1 0 0,2-2-21,1-2 1,3 0-1,1 6 11,1 0 0,-1 0 2,0 0 0,1 0 0,-1 0-5,1 0 1,-1 2-3,1 4 0,-1-4 0,1 4 21,-1-4 0,-5 4 32,-1 0 1,1 7-16,6-1 0,-7-3 1,-1 3-55,-2 2 1,-2-5 0,-5 1 0,3 0-8,2 0 0,0-5 1,-6 7 38,0 2 0,0 1-24,0 3 1,0-1 0,0 0 21,0 1 0,0-6 1,0-1 110,0 3 1,0-4-33,0 1 0,0-5-32,0 6 1,0-7-4,0 7-124,0-8 1,0 6-175,0-4-253,0-5 106,0 7-218,0-8 1,0-2 587,0-4 0,0-3 0,0-9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2.7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1 192 7342,'9'0'285,"7"0"1,-6-2-308,7-3 0,-5 1 1,-1-6 40,3 2 0,-4 1 0,1 1 5,3-6 1,-1-3 0,1-1-45,-2 4 1,-6-3 0,3 3-34,-1-3 1,-2 3-183,-6 0 118,0 1 3,0 1 37,0 2 0,-2 8 144,-4 0 0,4 8-63,-4 4 1,4-3-1,2 3 23,0 2 0,0-5 69,0 3 1,0 0-65,0 5 1,2-1 0,2-3 4,2-1 0,2-8 0,-4 3 20,1 1 0,9-4-45,-2 8 0,-3-8 0,3 1-41,2-3 0,1-2-117,3 0 0,-1 0 1,1 0-67,-1 0 1,-5-5-1,-1-3 99,3-2 1,-6 4 0,-1-3 0,-1-1 112,0 0 0,0-1 0,-6-7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2.9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6038,'18'18'0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3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7569,'18'0'362,"-1"0"-366,1 0 0,-7 0-120,1 0 0,0 0 85,5 0 0,-5 5-131,-1 1 1,-5 0-392,6-6 0,-8 2 561,2 4 0,3-4 0,1 6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3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7784,'18'0'-40,"-7"0"0,1 0 172,2 0 0,1 0 1,1-2-1,-3-2-33,-1-1 1,-6-1-1,5 6-175,3 0 1,-4 0-403,1 0 1,-7 2 477,2 3 0,4 5 0,-1 8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5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7872,'0'-10'-463,"2"2"575,4 8 1,-2 0 7,7 0 0,-5 0 0,6 2-46,1 4 1,-3-4-1,0 6-84,-2-1 1,-1-3-1,-3 8 27,2 1 0,6-3 1,-7 2-29,-1 1 0,4 3 0,-2 1-81,-2 1 0,4-7 0,-3 1 25,-1 2 1,0-5-86,2 3 42,-4-8-73,6 4 138,-8-8 1,-2-6-1,-2-2 26,-2-2 1,0-1 11,6-7 0,2 1 0,2-1-18,2 1 0,2 5 1,-3 1 28,7-3 1,-2 4 0,1 1 15,3 1 1,-4 2 0,-1 4-1,1-2 64,0-2 1,-4 1-1,5 5-29,3 0 0,1 0 0,3 0 1,-1 2-40,1 3 1,-1-1 0,1 6 0,-1 0-11,1-1 1,-1 1 0,1 4 0,-3-3-3,-3 3 0,1 1 1,-5 1-1,0-3-59,0-1 0,-3 0 1,-5 5 13,0 1 1,0-1 0,0 1-94,0-1 1,-2-5-1,-3-3 95,-7-1 1,2 4 0,-1-6-30,-3-2 0,4-3 9,-1-1 0,7-1-9,-2-5 0,4-4 0,2-7 51,0-1 0,2 1 1,2-1-1,4 1 56,1-1 1,1 1-1,4 1 1,-3 3-31,3 1 1,1 0 0,3-5 40,-1-1 0,1 3 0,1 1 0,3 5 201,1 1 0,0 2 1,-5 6-135,-1 0 1,1 0-1,-1 0 1,0 0 5,1 0 1,-1 0 0,1 0-44,-1 0 0,1 8-78,-1 3 1,-1-1-1,-5 2 1,-3-1-102,0-1 0,-6 6 0,4-5-154,-4 5 0,-2 1-9,0 1 1,-6-1 0,0 1 0,0-1-132,-2 1 393,6-1 0,-13 1 0,5-1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5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53 6455,'-2'-12'449,"-4"1"1,3 5-413,-9-6 1,6 8-1,-6-1 25,-1 3 1,-3 2 0,-1 0 0,-1 0-133,1 0 0,0 0 0,-3 0 0,-1 0 65,-3 0 1,1 2-1,6 1 1,-1 5 7,1 2 0,1-4 0,3 5 46,1 3 0,2 1 0,-1 3 0,5-1-20,4 1 0,2-7 0,0 1-17,0 2 1,2-1 0,4 1-1,5-4 19,5-3 1,1-1 0,1-6-11,-1 0 1,7 0 0,-1 0-1,-2 0-6,-1 0 1,-3-2 0,1-4 0,-1-3-10,0-1 1,1-6 0,-1 5-16,1-5 0,-8 5 0,-5-1 0,-1-2-61,2-1 1,-4 3 0,4 1 34,-4-3 1,4-1 64,-1-3-38,1 8 11,-6 3 0,0 9 0,0 3 20,0 7 1,0-2-1,0 1 1,0 3-10,0 1 1,0-3-1,0 0 1,0 1 3,0 3 0,6-5 0,2 1 0,2 0-30,3-3 1,-3 1-1,1-6-177,3 2 0,2 6 0,1-7 0,0-1-129,1-2 1,-1-2 0,1-2 317,-1-4 0,1-3 0,-1-9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6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7216,'0'12'62,"0"-1"39,0 3 1,0-4 0,0 1 0,1 3 31,5 1 1,-4 3 0,4 1 0,-2 3-46,2 1 1,-4 6 0,3-6 0,-1 1 19,2 1 1,-4 0 0,4 6 0,-4-2-3,-2 2 0,0-4 1,0 2-1,0 1-23,0-3 1,0 4 0,0-6 0,0 0-49,0 0 0,0 5 1,0-7-1,0 0-89,0 2 1,0-5 0,0 3 0,0-4-174,0-1 0,2-1-212,4 1 0,-4-7 90,3 1 1,-3-6-806,-2 6 1154,8-9 0,2-10 0,7-13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6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88 7590,'18'0'0,"-1"0"-224,1 0 1,-1 0-1,1 0 375,-1 0 1,-1 2 0,-3 1 0,-1 3-47,1-2 1,-3-2 0,2-2-32,1 0 0,-3-2 8,2-4 1,-8 2-73,1-7 1,-3-1-9,-2-5 0,0 5-2,0 0 1,-2 7 0,-3-5-131,-7 2 1,2 2-1,-1 6 1,-3 0 60,-2 0 1,-1 0-1,0 0 36,-1 0 0,1 0 0,-1 0 0,1 0 35,-1 0 1,1 6 0,-1 2 55,1 2 0,-1 1 0,3 7 23,3-1 1,2-1 0,7-3 0,-3-1 81,2 1 1,2-3 0,2 2 40,0 1 1,6 3 0,2-1-35,1-3 1,3 2 0,5-7 32,1 3 1,-1-6 0,1 4-72,-1 0 0,1-7 0,-1 5 0,1-4 35,-1-2 1,1 0 0,-1 0-75,0 0 1,1 0 0,-1 0-235,1 0 1,-7 0-1771,1 0 1911,-8 0 0,4-8 0,-8-1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46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158 141 7400,'-12'0'73,"1"0"-67,-3 0 1,4 0 0,-1 0-11,-3 0 0,4 6 0,1 1 0,-1 1 101,0 0 0,6 5 1,-3-3-1,1 2 21,0-1 0,-2 1 0,4 5-58,-1 1 1,-1-6 4,6-1 0,8 1-127,3 5 1,5-7 0,1-4-1,1-4 32,-1-2 0,2 0 0,3 0 1,1 0 11,-2 0 1,-1-2-1,-3-2 1,1-4 3,-1-1 0,1 5 1,-3-4-1,-1 2 35,-3 0 1,-7-7 0,4 3 0,-2-2 45,0 1 1,0 5 0,-8-6-70,-4-1 1,2 3-1,-8 0 1,-1 2-51,-3 5 0,-1-5 0,-1 2 0,1 2 21,-1 2 0,1 2 0,-1 0 0,1 0-282,-1 0 0,1 0 0,1 2 1,3 2-588,1 2 900,8 7 0,-11-11 0,5 6 0</inkml:trace>
  <inkml:trace contextRef="#ctx0" brushRef="#br0" timeOffset="397">472 158 7662,'0'18'179,"6"-1"1,2-1-105,2-5 0,-7 5 0,5-7 0,-2 3-29,0 0 0,2-6 0,-3 5-12,7 3 0,-4-4 0,0-1 77,-1-1 1,-3-2-66,8-6 0,-6 0 1,3-2-1,1-2-19,0-2 0,-4-5 0,3 3 0,1 0-33,0 0 1,-1-5 0,5 3 0,-4-2-90,-2 1 1,5-1-1,-3-5-270,-1-1 0,5 6 0,-6 3-561,2 1 926,-7-6 0,13 12 0,-6-5 0</inkml:trace>
  <inkml:trace contextRef="#ctx0" brushRef="#br0" timeOffset="1218">874 228 7136,'17'10'93,"1"-4"0,-6-5 1,-1-1-70,3 0 1,1 0 0,1-1 20,-5-5 1,-1 4-1,-6-6-2,2 0 0,0 4-106,-6-7 48,0-1 0,0-5 22,0-1 0,-2 8-19,-4 5 1,2 3 8,-8 2 0,7 2 1,-5 3 4,2 7 0,-4-2 1,7 1-9,1 3 0,2 2 0,2 1 3,0 0 1,0 1 39,0-1 0,2-1 1,2-2 40,1-3 1,9-7 0,-2 2-34,3-4 1,3-2 0,-1 0-37,1 0 0,-1 0 0,1 0 1,-1-2-43,0-4 1,1 4 0,-1-6-11,1 1 1,-1 5-1,1-6 1,-1 0 12,1-4 1,-3 3 0,-1-3-29,-3-1 1,-7 3-1,2-2 46,-4-1 1,-2 3-1,-2 0 8,-4 2 1,2 3-1,-7 3-16,-3-4 0,-1 4 1,-3-4 2,1 4 1,-1 2-13,1 0 0,5 0 1,1 0 1,9 0 32,2 0 0,2 0 0,9 0-7,3 0 1,1 0 0,3 0 0,-1 0 1,1 0 0,-1-2 0,1-2 0,1-1 12,4 1 0,-3 0 1,3 0-1,-4-2 28,-1 2 0,-6 2 0,-1 2 0,3 0 106,1 0 1,-3 0 0,0 0 75,1 0-134,-5 0 1,0 8-75,-8 4 1,0 3 0,-2 3-33,-4-1 1,4 1-1,-6-3 1,2-1-137,1-3 1,-1 1-24,6 5 0,6-5 0,1-2 0,3-2-33,4-5 0,-5 1 1,3 0-1,2 2 210,1-2 0,3-2 0,-1-2 0</inkml:trace>
  <inkml:trace contextRef="#ctx0" brushRef="#br0" timeOffset="1547">1887 141 6274,'10'-10'977,"-5"2"-820,-10 8 1,1 0 0,-8 0-4,-2 0 0,5 6 0,-3 2-1,-1 2 1,3-5 0,0 7-33,2 2 1,-3 1-70,5 3 0,0-1 1,6 0-75,0 1 0,0-6 0,2-3-44,4-1 0,4 4 0,7-6 0,1-3-92,-1-1 1,0 0 0,1 2 0,-1 2-172,1-2 0,-1-2 0,1-2 0,-1 0 329,1 0 0,-1 0 0,1 0 0</inkml:trace>
  <inkml:trace contextRef="#ctx0" brushRef="#br0" timeOffset="2034">2236 176 7878,'10'-8'-280,"0"6"21,-5-4 1,-3 2 521,4-2-50,-4 4 0,-10-5-126,-3 7 1,-5 0 0,-1 0-21,-1 0 0,7 0 0,-1 2 41,-2 3 0,-1 5 1,-1 8-145,5-1 1,1-5 0,6-1 3,-2 3 1,0 1-39,6 3 0,8-3 0,4-3 36,3-6 0,3-4 0,-1-2-40,1 0 1,-1 0 0,1 0 52,-1 0 1,-5-6 0,-1 0-1,1 0-26,-2-1 0,0 3 0,-7-8 38,3-1 0,0-3 0,-6-1 0,0 5 198,0 0 65,0 8-207,0-3 1,0 9 0,2 3-95,4 7 0,-4-2 0,4 1 17,-4 3 0,3-4 1,3-1-283,2-1 0,1 0 1,7-4-638,-1 2 949,1-1 0,7-5 0,2 0 0</inkml:trace>
  <inkml:trace contextRef="#ctx0" brushRef="#br0" timeOffset="2471">2743 71 7427,'9'-8'-950,"-1"4"1262,-8-7 1,-8 7-254,-3-2 1,-5 4-27,-1 2 0,-1 6 0,3 2 27,3 1 0,-2-3 0,7 4-58,-3-3 0,6 1 1,-4-2 17,1 6 1,5-3-14,-4 3 0,4-6 1,4 4-15,4-3 0,-2 1 0,7-4 59,3 2 1,1 2 0,3-5 15,-1 3 0,1 2 0,-1-4-40,1 2 0,-7 5 0,-1-3-26,-2 2 1,-2-4-3,-6 5 1,0-5 13,0 6 1,-8-8 0,-4 1-12,-3-3 1,-3-2-1,1 0 1,-1 0-53,1 0 0,-1 0 0,1 0-148,-1 0 0,7 0-563,-1 0 365,8 0 0,2-2 395,8-3 0,15 3 0,-1-6 0</inkml:trace>
  <inkml:trace contextRef="#ctx0" brushRef="#br0" timeOffset="2800">3005 1 7673,'9'0'52,"-1"0"0,-2 8-12,0 3 0,5 5 0,-5 1 0,0 1 31,2-1 1,-6 1 0,5-1 0,-1 1-29,0-1 0,2 1 0,-4-1-4,2 1 1,-1-1 0,-3-1-115,4-5 0,-4 5-352,4-5 1,-2-3 111,2-2 1,-4-2 0,5 0 314,1 2 0,-6-1 0,14-5 0,-7 0 0</inkml:trace>
  <inkml:trace contextRef="#ctx0" brushRef="#br0" timeOffset="3113">3057 141 7878,'10'0'-1922,"-1"0"2281,-3 0 344,4 0 1,7 0-591,1 0 0,-7 0 0,1 0-27,2 0 0,1 0 1,3 0-32,-1 0 1,-5 0 0,-1 0-76,3 0 0,-4-6-313,1 0 0,-5 0-247,6 6 0,-8 2 580,2 4 0,-5-4 0,-1 6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7.6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0 7770,'-16'2'0,"3"2"0,1 2 0,-1 0-221,-3 1 1,-1-3 0,1 8 280,4 2 0,3-5 0,5 3 30,-2 1 1,0-3 0,6 2-24,0 1 0,2 3 1,4-1-1,4-1 7,-1-2 1,7-7 0,-4 5-1,3-2-14,3-4 1,-1 4 0,0-3-1,1-1-58,-1-2 1,1-2 0,-1 0 0,1 0 7,-1 0 1,1-2 0,-1-4 0,1-3 19,-1-1 0,1-4 0,-3 7 0,-1-3 10,-3-4 0,-5 1 0,4-1 0,-2 3 18,-5-3 0,-1-1 1,-4-3-177,-3 1 0,-5 5 0,-7 2-49,-1 2 1,1-3-1,-1 5 1,1 2 30,-1 2 1,1 2 0,-1 0 0,1 0-111,-1 0 1,1 0-1,-1 0 1,1 0 245,-1 0 0,7 6 0,-1 0 0,1 0 0,-7-6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8.0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7945,'17'0'-286,"0"0"1,1 0 0,-1 0 524,1 0 1,-1 0-1,1 0-180,-1 0 0,1 0 0,-1 0 31,1 0 0,-7 0 0,-1 2 0,0 2-76,-1 1 0,1 3 0,4-4 0,-3 4-26,3 1 1,-4-3 0,-1 6 0,1 0-5,0-3 1,-1 7-1,5-6 1,-4 1-72,-3 1 1,5-1-88,-6 7 1,0-1 116,-6 1 0,-2-3-24,-4-3 0,-4 2 75,-7-9 0,-1 1 0,1-6 93,-1 0 1,3-2 0,1-2-1,5-3 16,1-3 0,0 4 1,4-6-10,-2-1 1,1-3-1,5-1-27,0-1 1,0 1 0,1 0 0,5-1-2,6 1 0,-2-1 0,1 1 1,3 1-2,1 5 1,-3-5 0,0 4-1,1-1-98,3 1 0,1-1 0,1 7-42,-1 2 1,1 2 0,-1 2 0,1 0 130,-1 0-56,1 0 0,-1-8 0,0-2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8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7249,'2'17'43,"4"1"1,-4-1-1,3 1 1,-3-1-34,-2 1 1,6-1-1,0 1 1,-2-1-42,-2 1 1,-2-1-1,2 1 1,2-1-72,1 0 0,1 1 0,-6-1-172,0 1 0,0-7-29,0 1 1,0-6 302,0 6 0,0-9 0,0 5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29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7633,'17'0'-69,"1"0"0,-1 0 0,1 0 1,-1 0 159,1 0 0,-1 0 0,3 0 0,1 0-55,2 0 0,0 0 1,-3 0-1,1 0 48,2 0 1,1 0 0,-7 0-269,1 0 0,-1 0 0,1 0-326,-1 0 1,-5 0 137,-1 0 0,-7 2 372,2 3 0,-12-3 0,-3 6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34.6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18 6314,'-10'0'-576,"-5"0"576,5 0 0,-7-8 0,-1-2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35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7446,'2'10'-246,"4"-4"0,-2-4 441,7-2 1,-5 0-65,6 0 0,-7 0 0,7 0-23,2 0 0,-5 1 0,3 3-128,2 2 0,-5 0 0,3-6-225,2 0 0,1 0 1,3 0-1,-1 0-108,0 0 1,1 0 352,-1 0 0,1 0 0,-1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35.5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18 105 6554,'17'0'477,"1"0"1,-1 0-585,0 0 1,1 0 67,-1 0 0,1 0 1,-1-2 86,1-4 0,-7 2 31,1-7 1,-2 5 49,1-6-50,-3 1-94,-8-7 0,-6 6 0,-1 3 22,-3 1 0,-2 2 0,-5 6 6,-1 0 1,1 0 0,-1 0-1,1 2 80,-1 4 1,1-2-23,0 7 1,1 1-1,4 6 1,5-3 92,-1-3 0,6 3 0,-4-3-37,4 3 0,2 3 0,2-3 0,2-1 6,2-2 1,7-7-1,-1 5-112,4-2 1,1 4 0,0-7-233,1-1 1,-1 0 0,1 0 0,-1 2-356,1-2 0,-1-2 0,1-2 566,-1 0 0,8-8 0,3-2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36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71 7866,'-10'0'-155,"4"0"210,12 0 1,-2 2 12,7 4 0,-5 1 0,4 7-2,-2-3 1,0 1 0,-5 6-36,3-1 0,2 1-45,-2-1 0,-4 0-65,4 1 0,1-6-122,-1-1 1,2-7 163,-2 2 1,-4-6-9,3-6 0,-3-4 21,-2-7 1,2-1 0,2 1 0,4 1 28,2 5 0,-4-5 0,5 7 1,3-3-4,1 0 1,3 1 0,-1-5 94,1 5 1,-1-3 0,1 8 81,-1 2 1,1-4 0,-1 3-95,0 1 1,1 2-1,-1 2-43,1 0 0,-7 0 0,1 0-50,2 0 0,1 8 0,3 1 29,-1 1 1,-7 6 0,-2-5-106,-1 5 1,-5 1 0,4 1-49,-4-1 1,-2 1 0,0-1 26,0 0 0,-6-5 1,-1-2 14,-3-2 0,6-1 0,-4-3-71,0 2 213,6 0 1,-5-8 0,7-4-37,0-6 0,0 3 1,0-3-1,2 0 3,3 3 1,3-7 0,6 5 0,-3-5-17,3-1 1,-4 1 0,1 2-1,3 3 8,1-3 1,3 5-1,-1-3 1,1 0 65,-1 3 1,1-5 0,-1 8 15,1 2 1,-1-3 0,1 1 43,-1 2 1,1 2-1,-1 2-61,1 0 1,-7 0 0,-1 2-1,0 2-35,-1 2 0,-3 5 1,4-3-58,-2 2 0,-3 1 1,-5 7-212,0-1 0,0-5 1,0-1-114,0 3 1,0 2 0,0 1 145,0 1 1,0-7 193,0 1 0,8-1 0,2 7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36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333 71 7653,'0'-12'6,"0"0"1,-2 9-1,-2-5-202,-2 0 1,-2 6-1,2-4 165,-5 4 0,1 2 0,-2 0 57,-1 0 0,-3 0 1,-1 0-1,-1 0-23,1 0 0,0 2 1,-1 2-1,1 4 20,-1 2 1,1-5 0,-1 7 0,1 0 7,-1-3 0,7 7 0,1-4 0,0 3-16,1 3 1,5-7 0,-2 1 2,4 1 0,2 3-11,0 1 0,2-7 1,2-2-1,3-2 20,3 0 1,2-1 0,5-5 18,1 0 0,-1 0 1,1 0-1,-1 0-12,1 0 0,-1-5 0,-1-3 0,-3 0 38,-1 0 1,-1-5-1,7 1-74,-1-3 1,-5 3 0,-2 0 0,-1 1-8,1 1 0,-4-6 1,4 5-6,-3-5 1,1 1 0,-4 1 36,2 2 0,0 1 210,-6-7-147,0 9-10,0 1-43,0 23 0,0-3 1,0 11-10,0-3 0,0-3 1,2 1-87,3-1 1,-1-1-1,6-3 1,0-3-62,-1-2 1,3-1-1,6-3-200,-1 2 1,0 0-1,1-6 5,-1 0 0,1 0 1,-1-2 317,1-4 0,-1-3 0,1-9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37.3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7866,'0'-18'-14,"0"9"151,0 1 0,0 21-86,0 5 1,0 3 0,0-3 0,0 1 0,0 2 38,0 3 0,0 7 0,-1-2 1,-3 4-3,-2 2 0,0-6 0,6 0 0,0 2 19,0 2 1,0 0-1,0-2 1,0-2 8,0 2 1,0-4-1,0 1 1,0-1-28,0 0 0,0-6 0,0 4 0,0-1-54,0-1 1,0 0 0,0-3 0,2 1-97,4 2 0,-4 1 0,4-7-68,-5 1 0,-1-7 1,2-1-514,4-2 403,-4 5 1,8-11-1332,-4 4 1570,-4-4 0,21-10 0,-4-1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2:00.3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1 350 6156,'1'-10'471,"3"2"-122,2 0 1,2 6 0,-4-5 227,2-1-457,-1 6 13,-5-6 0,0 10-102,0 4 0,6 4 0,0 7 0,-2 1-74,-2-1 1,-2 2 0,0 3 0,0 1 5,0-2 0,0 5 1,0-3-1,0-2-26,0-1 0,0-1 0,0 2-45,0 3 0,0-1 1,0-6-123,0 1 0,0-1 1,0 1-94,0-1 0,2-7 0,2-2 323,2-1 0,-1-5 0,-5 6 0,0-8 0</inkml:trace>
  <inkml:trace contextRef="#ctx0" brushRef="#br0" timeOffset="423">35 419 7984,'0'-17'-573,"0"-1"1,0 1-1,0 0 696,0-1 1,6 6 0,2 3 52,2 1 1,1-4-84,7 6 0,-1 1 1,1 5-27,-1 0 1,-5 0-1,0 0 1,1 0-39,3 0 0,1 0 0,1 0-39,-1 0 0,0 0 1,1 0-27,-1 0 0,1 2 0,-1 3 16,1 7 1,-7-2-7,1 1 1,-8 1 15,2 6 0,-6-1-1,-6 0 1,2-5 0,-8 0 8,-1 1 1,3-5 0,0 0 0,1-2-1,-1-1 1,-2 3-1,-5-4-24,-1 2 1,1 0-1,0-6 1,-1 0-123,1 0 0,-1 0-506,1 0 654,7 0 0,-6 0 0,7 0 0</inkml:trace>
  <inkml:trace contextRef="#ctx0" brushRef="#br0" timeOffset="764">472 0 7613,'12'0'-1851,"-1"0"2471,-7 0-234,4 0-64,0 0-340,-6 8 1,11-4 0,-5 8 127,2 1 0,-6-3 1,1 1-1,-3 3-9,-2 2 0,0 1 1,0 2-1,0 3-22,0 1 0,0 0 0,0-3 0,0 1-59,0 2 1,6 1 0,0-7-43,-2 1 1,-2-1-1,-2 1 1,0-1-1,2-2-179,4-3 0,-4 4 1,5-7-1,-1 3-243,0 0 0,6-7 444,-7 7 0,17-8 0,-3 4 0</inkml:trace>
  <inkml:trace contextRef="#ctx0" brushRef="#br0" timeOffset="1422">1153 332 6175,'0'-10'435,"-2"-3"-309,-4 7 0,-3 0-45,-9 6 1,7 0 0,-1 0 87,-2 0 0,5 0-85,-3 0 1,0 0-38,-5 0 0,-1 0 0,1 2 22,0 4 1,-1 4-1,3 7-57,3 1 1,-2-7 0,8 1 22,3 1 1,1 3-6,2 1 1,2-1 0,1-3-5,3-1 0,8-8-14,-2 2 1,3-4 0,3-2-31,-1 0 1,0 0-1,1 0-114,-1 0-21,-7-8 155,6 6-59,-7-13 0,1 11-61,-4-8 98,4 8-12,-9-11 1,7 11-29,-8-8 1,6 6 0,0-5 57,-2-3 0,-2 4 0,-4 1 282,-4 1-146,4 2 0,-6 8-24,8 4 1,0-2-1,0 7 43,0 3-80,0-6 0,2 7 0,2-3 20,2 3 1,2-3 0,-3 0-128,7 1 0,-2-5 0,-1 0 1,1-2-232,0-1 1,2 1-1,5-6-58,0 0 0,1 0 1,-1 0-1,1 0 323,-1 0 0,1-8 0,-1-1 0</inkml:trace>
  <inkml:trace contextRef="#ctx0" brushRef="#br0" timeOffset="2047">1485 297 7963,'0'-17'-676,"0"7"764,0 2 0,0 10 35,0 4 1,6-2 0,0 7-26,-3 3 0,1 2 1,0 1-64,2 1 1,6-1-1,-5-2 1,1-1-25,0-2 1,6-8 0,-3 3-40,5 1 0,-5-6 0,1 4 1,2-4-8,1-2 0,3-2 1,-1-4 11,1-6 1,-1 3-1,0-1 1,1 0-22,-1 1 0,-1-3 0,-2-5 0,-3 1 0,3 4 0,-5-3-13,3 3 2,-8-3-95,4 5 134,-8 2 0,0 10 1,0 4 24,0 6 1,0 3-1,0 3 49,0-1-66,0 1 6,0-1 0,0-5 0,0-1 0,2 3 0,2 1 162,1 3-102,1-1 1,0 1 0,0-1-31,-2 1-22,5-1 1,-7 1-1,4-1-19,-4 1 15,6-1 0,-6 0 0,4 1 1,-4-1-1,-2 1 0,0-1 1,0 1 13,0-1-7,0-7 1,-2 4-1,-2-7 1,-4 1 6,-2 0 213,6 5-215,-11-11 1,11 8 294,-8-4-272,1-4-9,-7 6 0,7-8 95,-1 0 1,0 0-1,-5 0 1,-1 0-30,1 0 0,-1-6 0,3-2 1,1 0 60,3 0 1,-1-5-324,-5 1 0,1 3-603,4-3-180,5 8 951,7-4 0,0 0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50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7742,'-18'0'526,"9"0"-369,1 0 1,16 7-1,3 3-122,5 0 0,-4 5 0,-1-3-77,3 3 1,1 3 0,3-1-118,-1 1 0,1-7 0,-1 1-126,1 2 1,-1-5 0,1 1-264,-1-2 1,1-2 547,-1-6 0,0 0 0,1 0 0</inkml:trace>
  <inkml:trace contextRef="#ctx0" brushRef="#br0" timeOffset="276">332 53 7761,'2'-10'-1081,"2"2"1438,1 1 97,1 5-310,-6-6 1,-2 10-34,-3 4 0,-3-2 0,-6 7-81,3 3 1,5-4 0,-6 1 0,-1 3 0,-1 1 36,2 3 0,-3-1 0,5 1 1,-2-1-195,1 1 1,-1-1-1,-3 1 1,1-3-95,2-3 0,7 3 1,-5-3-216,2 3 0,2 3 134,6-1 0,2-7 302,4-4 0,4 4 0,7-1 0</inkml:trace>
  <inkml:trace contextRef="#ctx0" brushRef="#br0" timeOffset="759">541 193 7948,'18'0'-270,"-8"0"200,5 7 0,-5-5 46,7 4 0,1-4 211,-1-2 0,1 0-271,-1 0 1,-1-2 0,-3-2 124,-1-2 1,-8-7-34,2 1 0,-4 3-26,-2-3 1,-2 6-13,-4-6 1,-4 9 0,-7-3 13,-1 4 0,6 2 0,1 0 1,-3 2 39,-1 4 0,-3-3 1,1 9-1,-1 0 19,1-3 0,-1 7 0,1-4-13,-1 3 1,9-3 0,3-1 26,4 3 0,2 1 1,0 3-41,0-1 0,6-5 1,2-2-1,1-1-70,5 1 1,1-6-1,3 4 1,1-2-109,5-1 1,1 1 0,4-6 0,-4 0-97,0 0 0,1 0 1,5 0-1,-4 0 257,-2 0 0,-2 0 0,3-7 0,1-3 0</inkml:trace>
  <inkml:trace contextRef="#ctx0" brushRef="#br0" timeOffset="1176">1188 193 7948,'5'-12'-547,"1"0"443,0 8 0,-4-9 1,2 5 103,2-2 0,-2-1 8,-10-7 1,2 9-1,-8 3 64,-1 4 0,-3 2 0,-1 0 2,-1 0 0,1 0 0,-1 0-16,1 0 0,5 2 1,2 4-44,3 5 1,1 5-40,6 1 1,0 1 0,2-3 1,4-3 1,3 1 0,7-5 0,-3 0 24,-1 0 0,0 3 1,5-5-1,-1 0 10,-5 2 1,5-6-1,-6 5 1,1-1-1,1 0 1,-6 6-1,3-4-13,-1 1 1,4-3 59,-6 6-53,-1-8 1,-6 9-1,-3-5-2,-2 2 0,-8-6 0,3 3 1,-5-1-33,-1 0 1,-1 0 0,1-4 0,-1 2-110,1 1 0,-1 1 0,1-6-260,-1 0 0,7 0-307,-1 0 703,8 0 0,-4 0 0,8 0 0</inkml:trace>
  <inkml:trace contextRef="#ctx0" brushRef="#br0" timeOffset="1485">1170 210 7824,'-8'-10'-931,"6"3"1010,-13 7 1,7 2 0,-5 3-8,1 7 1,6-2-1,-4 1 1,1 3 10,-1 1 1,0-3 0,-3 0 0,1 1-14,-2 3 1,5-1-1,-3-1 1,0-2 62,3 1 1,-7 3-146,5 1 1,-3 1-215,2-1-187,-3-7-484,13-2 897,-6-8 0,8 0 0,0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5:37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70 7731,'9'2'-843,"-1"2"944,0 2 1,-4-1 99,7-5 0,-5 0 0,4 2 1,0 2-162,-1 2 0,3 0-21,5-6 1,1 0 12,-1 0 0,-1-2 1,-3-2 27,-1-2 1,-8-7-22,2 1 1,-2 2-55,2-1 0,-5 5-88,5-6 1,-10 6-1,-3-3-28,-3 1 0,-2 2 1,-5 6 99,-1 0 0,1 0 0,-1 0 1,1 0 29,0 0 1,-1 2 0,1 2 37,-1 2 0,1 5 0,-1-3 0,3 2 61,3 3 1,-2-3 0,7 2-39,-3 1 1,6 3-1,-4-1 1,3-1 16,-1-2 0,0-1 0,6 7 29,0-1 1,0-5 0,0-1-14,0 3 1,2 0 0,2-1-6,2-1 0,5 0 1,-3 3 11,2-3 0,1 1 0,7-5-33,-1 2 1,1-6 0,-1 1-1,1-3-16,-1-2 0,1 0 1,-1 0-1,0 0-41,1 0 0,-1 0 0,1 0 0,-1 0-265,1 0 1,-7 0-1,1-2 18,2-3 237,-7 3 0,9-14 0,-6 6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26.6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8151,'0'11'396,"0"1"-325,0 1 0,0-3 58,0 2-97,0-1 0,0 7 0,0-1 22,0 1 1,0-7-1,2 1 1,3 2 0,-3 1 0,4 3-17,-4-1 0,-2 1 0,0-1-12,0 1 0,0-1 1,0 0-8,0 1 0,0-1 0,0 1 5,0-1 1,0 1 0,0-1-24,0 1 0,0-7 1,0 1-48,0 2 1,0-5-285,0 3-286,8 0 340,-6-3 1,8-1-403,-5-8 0,-3-8 678,4-3 0,4-13 0,0-3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27.3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7053,'10'-8'-636,"4"4"872,-9-8 0,9 8-55,-2-1 1,-3-3-107,3 2 1,0 0 0,3 4 0,-1-2 15,-3-1 0,-5-1 1,6 4-40,1-4 1,3 4 0,1-4-17,1 4 0,-7 2 0,1 0 1,2 0 32,1 0 0,-3 0 0,0 0-88,1 0 1,3 0-21,1 0 0,-5 2 1,-3 4-29,-1 6 0,4-3 0,-6 3-23,-2 2 1,3-5 0,-1 3 36,-2 2 0,-2-5 0,-2 3 27,0 1 1,0-3 0,0 2 49,0 1 1,-8-3-27,-3 2 1,-5-3 0,-1 5 0,-1-4-13,1-3 0,-1 1 1,1-4-1,1 4-1,5 2 1,-5-7 0,4 3 30,-3-4 0,-3 4-1,1 0 0,-1 0 0,3-4 36,3 3 1,-3-3-11,3 4 0,2-4 5,-1-2-435,7 0-296,-4 0 685,8-8 0,0-1 0,0-9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28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577 0 6775,'-12'2'59,"0"2"-44,-1 2 1,3 6 0,-1-6 0,-3-1-11,-2 3 1,5-4-1,-1 8 1,-1-1 9,-3-1 1,-1 6 0,-1-5-14,1 5 0,-1 1 1,1 1-1,1-1-5,5 1 0,-5-1 1,4 0-1,-1 1 11,1-1 1,-3 1 0,5-1 0,-2 1 2,1-1 1,5 1 0,-6-1 0,1 1-9,1-1 1,-4 6-1,6 1 1,1-3 14,-1-2 1,-4 5 0,5-1 0,-1-2-6,0-1 0,-4 3 1,5 0-1,-1-1 25,0-3 1,0-1 0,4-1 0,-1 2-19,1 5 1,-4-5 0,0 4 0,0-3-2,1-3 1,1 1-1,6-1 1,-2 1 2,-4-1 0,4 1 0,-4-1 0,4 1 3,2-1 1,0 0 0,0 1-1,0-1 3,0 1 0,0-1 1,0 1-1,0-1 5,0 1 1,6-7-1,0 1 1,0 0-8,2-3 1,-4 7 0,7-6 0,1 1-4,-2 1 0,5-2 0,-3 3 8,3-1 1,-3-3-1,-2 5 1,-1-4 6,1-2 1,-4 3 0,5-5 0,1 0 28,-2 2 0,5-5 1,-3 7-7,3-2 1,-3 0 0,0-4-14,1 1 0,-3 1 0,0-4 1,-1 2 63,1 2 1,-4 0 125,6-6-21,-1 0-129,7 0 1,-7 0-210,1 0-204,-8 0-685,4 0 1010,-8 0 0,0-8 0,0-2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0.7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7844,'0'-17'-554,"2"7"407,4 4 0,-2 4 228,8 2 1,-6 0-65,5 0 0,-1 2 0,2 4-14,-7 6 0,-1-3 1,0 3 4,2 2 1,0 1 0,-6 3-43,0-1 0,0 0-5,0 1 1,0-6-21,0-1 28,0-7-134,0 4 33,0-8 0,0-8 52,0-4 0,0-3 68,0-3 1,0 1 37,0 0 0,6-1 10,-1 1 1,7 5 0,-4 2 27,2 3 0,-5 1 0,7 4 7,2-4 1,-5 4-18,3-4 1,0 4 0,5 2 39,1 0 1,-1 0 0,0 0-59,1 0 1,-6 0 0,-3 2 0,1 2-2,0 2 0,-1 2 0,5-4-11,-2 1 1,-3 9 0,5-4-30,-2-1 1,-9 7-71,3-4 0,-4 3 0,-2 2 46,0 1 1,0-6 0,0-1-41,0 3 1,0-4 33,0 1 1,-2-7 151,-4 2-124,4-4 0,-5-4-38,7-4 0,0-4 1,0-7 21,0-1 1,0 7 0,2-1 7,3-1 1,-1-3 18,8-1 1,-6 1 0,4 2-1,-1 5-11,1 1 1,-4 0-1,5 4 29,3-1 0,-4-7 0,1 6-5,3 2 0,-4 2 0,1 2 105,3 0 0,1 0 1,3 0-49,-1 0 0,-5 0 1,0 0-2,1 0 0,3 0 1,1 0-49,1 0 0,-3 2 0,-3 4 0,-4 4-24,-1-1 1,-5 7-1,4-4 20,-4 3 0,-2-3 0,0-1-258,0 3 0,0 1 0,0 3 50,0-1 1,0 1 186,0-1 0,8 1 0,1-1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18 7036,'-8'-10'-439,"-2"3"521,-7 7 1,5 0 0,1 0-73,-3 0 1,-1 0 0,-3 0 53,1 0 1,-1 2-1,1 2-51,-1 1 1,1 7-1,1-4 1,3 1 29,1 5 0,0 2 0,-3 1-17,3 0 0,4 1 0,8-1 21,0 1 1,0-1-3,0 1 0,2-3 0,4-1-13,6-2 0,3-9 0,3 3-5,-1-4 1,1-2 0,-1 0 0,1 0-47,-1 0 0,-5 0 0,-1 0 0,3-2-1,2-4 1,-5-1-1,-1-7 1,0 4-18,-1 3 0,1-7 0,2 2 22,-6-3 1,1-3 0,-1 1-2,-2-1 1,-2 7-1,-2-1 5,0-1-41,0 5 1,-2 0 31,-4 8 1,4 2 79,-4 4 1,4 4-11,2 7 1,6 0 0,2-1-29,2-4 1,1 1-1,7-5-68,-1 2 1,-5-6 0,0 1 0,-1-1-1,-1 2 1,5-4 0,-3 4-1,4-4 46,1-2 0,1-8 0,-1-2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1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7502,'10'0'-290,"-2"2"334,-8 4 0,0-2 0,0 8 0,0 1 93,0 3 0,6 1 0,0 1 0,-3-1-41,-1 1 1,-2 5-1,0 0 1,0 0-3,0 3 0,0-5 0,0 6 0,0-2-37,0-3 1,0 3-1,0-2 1,2-1-34,4-3 1,-4 4 0,4 1 0,-2-3-25,2-2 1,-4-1-1,3-1 1,-3 1-64,-2-1 0,6 1 1,0-1-246,-2 1 1,-2-1-394,-2 0 0,0 1 701,0-1 0,7 1 0,3-1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2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35 106 7941,'18'0'-519,"-7"0"0,1 0 548,1 0 0,-3 0-31,2 0 0,-1 0 144,7 0 0,-6 0-107,-1 0 1,-1-2 0,4-2 28,-3-2 0,-7-2 0,4 4-45,0-2 1,-6-7-47,3 1 0,-3 3 8,-2-3 1,0 6 8,0-6 0,-2 9-3,-3-3 1,1 4 0,-8 2-23,-2 0 0,5 0 0,-3 0 39,-2 0 0,5 0 0,-3 0 21,-1 0 1,-3 6 0,0 1 0,3 1 7,1 0 1,3 5 0,-5-3 0,4 2-10,3-1 0,-1-1 1,4 4-1,-2-3 64,2 3 1,2 1-1,2 3-20,0-1 1,0-5 0,0 0 60,0 1 0,2-3 0,2 2-35,2 1 1,7-5-1,-3 0 1,2-2 15,-1-1 0,-5 1 1,6-6-1,1 0-75,3 0 1,-4 0 0,-1 0-268,3 0 0,1 0 0,3 0-244,-1 0 1,1-2 0,-1-2 475,1-1 0,-1-17 0,1 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3.1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595 0 7932,'-10'8'-447,"2"-6"1,6 8 0,-2-4 510,-1 5 1,-7-1 0,6 2-1,0 1-33,-1 3 0,5 1 0,-6 1 13,0-1 1,6 1-1,-4 1 1,2 2-1,1 5 29,-3 1 1,-6-4 0,6 6 0,0 0-17,-1-2 1,5 6 0,-6-4 0,2 4-11,0 2 0,-5 2 1,3 2-1,0 2-2,0-2 0,-5 3 1,3 1-1,-1 0 12,-1-1 0,0 11 1,-3-5-1,1 1 31,2 1 1,3-5 0,-5 0 0,3-3-63,-3-3 0,0-2 0,1-2 0,1 0 53,-1 0 1,3-2 0,-2-2-32,-1-2 1,3-6 0,0 4 0,1 0 0,-1-1-1,-4-1 0,5 4 0,-1-6 0,0 1-59,0 1 1,7-6 0,-5 4 0,2-3-18,0-3 1,-2 1 0,5-1-21,-3 1 1,-6-1 0,6 1 31,2-1 1,0-1 0,1-3-11,-3-1 38,0-8-189,6 11 37,0-13 33,0 6 1,0-10-292,0-4 0,2-2 0,2-5 398,2 1 0,7 1 0,-3-7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5.4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7322,'12'2'151,"0"4"0,-3-2 0,5 6 0,-2-1-118,1 1 1,-3-4 0,1 4 0,1-1-47,-2 1 1,5-4 0,-3 3-53,3-1 1,-3 0 0,0-4-596,1 2 0,3 5 660,1-5 0,1 0 0,-1-6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57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36 123 7857,'0'-10'910,"0"2"0,0 22-965,0 3 1,0-1-1,0-5 1,0 3-47,0 2 0,0 1 1,0 0-240,0 1 1,0-1-1,0 1-60,0-1 1,0-5 0,2-2-427,4-3 826,-4 7 0,5-12 0,-7 6 0</inkml:trace>
  <inkml:trace contextRef="#ctx0" brushRef="#br0" timeOffset="403">1 88 8126,'10'-8'-344,"5"6"1,-11-6 390,8 8 1,-6 0-1,5 0 45,3 0 0,-5 0 0,3 0 0,2 2 25,1 4 0,-3-2 0,0 6 0,1-1-14,3 1 1,-1 2 0,-1 5-1,-3-1-48,3-5 1,0 5-1,-1-4 1,-1 1-244,1-1 1,3 3 169,1-3 0,1-4 0,-3-1 0,-1-1-23,-2 0 1,-7 0 0,5-8 85,-2-4 0,3 2 0,-5-7-24,-2-3 1,0 4-1,0-1 1,2-3-2,-2-1 1,-2-3 0,-2 1 0,0-1-73,0 1 0,-2-1 1,-2 1-44,-2-1 1,-6 1 0,5 1-53,-3 5 0,4-3-1054,-6 8 761,1 0 1,-5 8 439,5 4 0,3 4 0,8 7 0</inkml:trace>
  <inkml:trace contextRef="#ctx0" brushRef="#br0" timeOffset="1020">717 88 7086,'-12'0'256,"1"0"0,5 0 0,-6 0-179,-1 0 0,3 0 1,-2 0-66,-1 0 0,3 2 1,-2 2-10,-1 1 0,3 7 0,-2-4-32,-1 2 1,5-5 0,0 7 47,1 2 0,5 1 72,-4 3 0,4-1 15,2 0 1,2-5-1,4 0 11,5 1 0,-1-3-107,2 2 0,-3-6 1,5 3-1,-2-1 1,-1-2-1,-1 2 1,5-5 0,-3 7-1,4-2-146,1-4 1,-5-2 0,-1-2-1,3 2 83,1 4 0,3-5 125,-1 5 1,1-4-27,-1-2 0,-1-2 134,-4-4 0,-3-3-120,-3-9 1,-4 1-1,4-1-58,-4 1 1,-2-1-17,0 1 1,-2-1 0,-4 1-1,-6 0 0,3 7 0,-3 2-108,-2 0 0,-1 4 0,-3-5-81,1 1 0,-1 2 0,1 6 0,0 0-234,-1 0 0,6 0 0,1 0 437,-3 0 0,-9 8 0,-4 2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5.7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0 7134,'0'10'-223,"-6"0"1,-1-6 346,-3 2 0,-2 7 0,-5-3-50,-1 0 1,1 5 0,-1-3 14,1 3 1,0 1 0,-1-3 0,1-1-19,-1 2 0,6 7 0,1 2 0,-3-1-42,-1-3 1,-1-2 0,3 1 0,3-1-40,2 1 0,0-1 0,5 1 0,-3-1 71,2 1 1,2-1-40,2 1 0,0-1-184,0 1 1,2-7-395,4 1 1,3-8 555,9 2 0,7-12 0,2-4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6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71 7688,'18'0'-143,"-1"0"0,1 0 260,-1 0 1,1 0-107,-1 0 0,1 0 2,-1 0 0,-7-2 24,-5-4 0,-3 2 0,-2-8-106,0 1 51,0-7 0,-7 8 1,-5 5 4,-3 3 0,3 2 1,0 0-1,-1 0 43,-3 0 0,-1 5 0,-1 1 0,3 0-15,3 2 0,-4 0 0,5 5 0,-3-1 24,3 1 0,-3-3 0,6 2 1,1 1 39,-1 3 1,2 1 0,6 1-8,0-1 0,0-5 0,0 0-25,0 1 1,6 3-1,2-1-32,1-3 1,1-2 0,4-7 0,-3 3-30,3-2 1,1-2 0,3-2 0,-1 0-197,1 0 0,-1 0 1,1 0-1,-1 0-300,1 0 1,1-2 509,4-4 0,-3-3 0,5-9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7.1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18 6527,'-10'-2'-60,"2"-2"1,0-2 346,-3 2 1,1 2-220,-2 2 0,1 0 0,-7 0-37,1 0 0,5 0 0,0 0 7,-1 0 0,-3 6-181,-1 0 184,-1 8-20,1-5 1,0 3-151,-1 0 157,1-1-11,-1-1-93,8 6 82,-5-15 2,13 15-2,-6-6-7,8 7 20,0-7 0,0 0 3,0-5 1,0-1 22,0 8 0,2-8 0,4 2 45,6-4 1,3-2 0,3 0 29,-1 0-91,-7 0 13,5 0 93,-5 0-102,7 0 15,1 0 7,-8 0-14,5 0 6,-5 0 5,0 0-58,5 0 49,-5 0 7,7 0-6,-7 0-174,5 0 177,-5 0-24,0 0-142,5 0 142,-13 7 5,14-5-19,-14 6-169,6-8 164,-1 8 8,-5-6-20,14 5 16,-14-7-29,5 8 9,-7-6 0,0 8 0,0-4-1,0 5 0,0-1 8,0 2 1,-1-8-1,-3 3 1,-4-1-5,-2 0 0,0 2 1,-3-4-1,1 1-1,-1-1 1,-1 0 0,1 0 0,1 2 4,-2-2 0,-1 0 1,-3 0-2,1 1 0,-6 1 0,-1-6-4,3 0 0,2 6-12,1 0 1,1 0 57,-1-6 191,1 0-239,7 0 0,2-2-453,8-4 12,0 4 0,2-6 121,4 8 1,-2 0 331,7 0 0,1 0 0,6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7.5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1 7170,'11'0'261,"1"0"0,-6 5-281,5 1 0,-5 8 78,6-3 0,-8-1 0,2 2-110,-5 1 0,-1-3 0,0 2 54,0 1 1,-1 1 0,-3-1 0,-4-3-8,-2-2 0,4 4 0,-5-5-79,-3 3 0,-1 0 1,-3 3-76,1-1 1,-1-8 0,3 4 0,1-3-596,2 1 754,1 0 0,-14-6 0,-3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8.7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7860,'12'0'79,"-1"0"-28,3 0-80,2 0 0,-5 2 0,1 2-72,1 1 0,3 9-59,1-2 0,-5 1 0,0 1 1,1-3-337,3 3 0,-1-4 496,-3 1 0,3-7 0,-5 4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9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0 7381,'-6'12'79,"1"0"0,-3-7 1,2 7-1,-4 2 4,1 1 1,-5-3 0,6-1-52,-1 3 0,-1 2 0,-4 1 1,3 1-1,-1-1-12,2 0 0,-5 1 1,5-1-1,-2 1-5,1-1 1,-1 1 0,-3-1-77,3 1 0,2-7 0,6 1-314,-1 2 0,-1-5-142,6 3 517,0 0 0,15-3 0,5-1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39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105 158 6654,'18'0'-451,"-1"0"570,1 0 0,-1 0 15,0 0 0,-5-6-60,0 0 1,-8-7-23,1 1 1,-3 2 0,-2-1-15,0-3 0,0 4 0,0-1 7,0-3 1,-2 6 0,-1 1 114,-3-1 0,-8 4-23,3-8 1,-5 9-102,-1-3 1,-1 4 0,1 4-4,-1 4 0,1 3 1,-1 7-1,3-3 3,3-1 0,-3 0 0,5 5-9,0 1 1,2-7 0,8 1 9,0 1 1,0 3 0,0 1-70,0 1 0,6-7 1,2-1-1,2 0-164,3 0 0,3-7 1,1 5-1,3-2-57,3 0 1,-2 0 0,8-6 252,2 0 0,-5 0 0,-1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0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314 18 7645,'-2'-10'-583,"-3"4"1,-5 4 571,-7 2 1,5 0-1,0 0 24,-1 0 1,-1 2 0,0 2 0,3 2 32,-3-2 1,-1 4 0,-3-2-1,1-1-10,-1 3 0,3-4 0,1 6 0,3-1-3,-3 1 0,-2-4 1,-1 6-21,0 1 1,7-3 134,4 1-71,4 1 1,8 0 0,2-3 0,1-1 18,5-4 0,1-2 0,3-2 0,-1 0-25,1 0 0,-1-2 0,1-2 0,-1-2 12,1 3 0,-1 1 0,1 2-42,-1 0 0,1 0 1,-1 0-1,1 0 26,-1 0 1,-5 0 0,-1 0-121,3 0 0,-4 0 0,1 0 0,3 0 46,1 0 1,-5 2 0,-2 1-51,0 3 0,-7 8 0,5-3-101,-4 5 0,-2-4 0,0-1 127,0 3 1,0 1 0,-2 1 19,-4-4 0,3 1 1,-9-5 35,-2 2 1,-1-7-1,-3 5-5,1 0 0,-1-6 0,1 4 0,0-4-18,-1-2 0,1 0 0,-1 0 0,1 0-2,-1 0 1,7 0-1,-1 0 1,-2 0 7,-1 0 1,-3 0 0,1-2 1,-1-4 0,7 4 0,1-6-67,2 0 0,1 7-561,1-5 321,4-4 1,-4 8-1,12-4-256,5 4 553,5 2 0,1 0 0,1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0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1 7039,'10'7'240,"-4"5"1,-4-2-1,-2 1-204,0 3 0,-2 1 0,-2 3 0,-4-3-52,-2-3 1,5 4-1,-7-5-167,-2 5 0,1-5 0,-1 1 0,3 0-140,-3-3 1,-2 5 322,-1-8 0,0 7 0,-1-3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1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18 7120,'0'-9'275,"0"1"1,0 10-1,0 4-248,0 5 1,0-1-1,0 2 1,0 1-107,0 3 1,0 1-1,-2-1 1,-2-3-138,-2-1 1,1 0-1,5 5 53,0 1 0,0-7 0,-2-1 163,-4-2 0,-4-3 0,-7-5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4:53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7920,'0'12'-650,"0"0"680,0 1 0,0-3 0,0 1 0,0 3-3,0 2 1,2 1-1,2 0-126,2 1 1,5-1 0,-5 1-20,-2-1 0,-2-5 0,0-2-639,4-3 757,-4 7 0,-2-12 0,-10 6 0</inkml:trace>
  <inkml:trace contextRef="#ctx0" brushRef="#br0" timeOffset="489">1 176 7462,'0'-18'-396,"0"1"1,0-1-1,0 1 504,0-1 1,0 1 7,0-1 0,1 3 1,5 1-37,6 3 1,-2 7 0,1-2 27,3 4 0,1 2 1,3 0-1,-1 0-29,1 0 0,-1 0 0,1 0-64,-1 0 1,1 2-1,-1 2 1,1 2-85,-1-2 1,-5 3 0,-1 1 1,3 2 0,-6 1 10,-3 7 1,-3-1 26,-2 1 0,-7-1 0,-5 1-4,-3-1 1,-3-7 0,1-2 0,-1-3-25,1 1 1,-1 6-1,-1-6 1,-3-2 32,-1-2 0,6 0 1,5 1 195,-2 3-202,7 0 1,-3-6 8,4 0 545,4 0-400,-6 0 1,16 0-54,4 0 0,3 0 0,3 0-25,-1 0 1,1 0 0,-1 0 0,1 0 3,-1 0 0,1 0 0,-1 2 0,1 2-51,-1 2 1,1 1 0,-1-1-174,0 6 0,1-2 0,-1-1-49,1-1 1,-7 0 0,1-4 0,2 2-52,1-3 275,-5-1 0,13 6 0,-3 2 0</inkml:trace>
  <inkml:trace contextRef="#ctx0" brushRef="#br0" timeOffset="1313">769 211 7899,'10'-8'-913,"-3"-2"933,-7 0 0,-7 3 0,-5 7 17,-3 0 0,3 0 0,0 0 0,-1 0 9,-3 0 0,4 0 0,1 0 0,-3 0-2,-1 0 1,-1 7 0,3 3-5,1 0 1,8 0-1,-2-5-58,4 7 1,2-2 0,0 1 37,0 3 1,0-4-1,0 1 0,0 3 0,6-4 0,2-1 0,2-1-10,3-4 1,-3-2 0,0 0-1,-1 2-11,1 1 1,2 1-1,5-6-13,1 0 1,-1-6 0,-1-1 9,-5-3 1,5 4-1,-7-5 1,3-1 1,0 2 1,-6-3-1,3 5 1,-1-2-9,-4-3 0,4 3 0,-3-2-48,-1-1 1,-2 3 15,-2-2 25,0 8 62,0-3 0,-6 14 28,1 5 0,-1 4 0,6 1 10,0 0 1,0-5-1,2-2 1,2 0-26,1-1 1,1-3-1,-4 4 1,2-1 1,2 1 0,2-4 0,-2 4-32,5-3 1,5-1 0,1-6-104,1 0 1,-1 0 0,1 0 49,-1 0 1,-1-2 0,-3-2 0,-1-3-4,1-3 0,-3 4 0,0-5-7,-2-3 0,3 4 0,-5-1-24,-2-3 1,-2-2 18,-2-1 75,0 7 86,0 3 0,0 9-92,0 3 1,2 3-1,2 6 35,1-3 0,3 1-193,-2 5 1,-2-5 0,8-2-271,1-2 0,-3-3 0,1-5-20,3 0 0,2 0 419,1 0 0,1 0 0,-1 0 0</inkml:trace>
  <inkml:trace contextRef="#ctx0" brushRef="#br0" timeOffset="1476">1206 36 7639,'-18'-2'-355,"1"-4"0,5 4 1,0-4 567,-1 4-351,5 2 1,0 2-283,8 4 420,0 4 0,0 7 0,0 1 0</inkml:trace>
  <inkml:trace contextRef="#ctx0" brushRef="#br0" timeOffset="1998">1380 141 7796,'0'11'416,"0"1"-414,0-8 1,6 11 126,0-3 0,6-2-46,-7 1 0,3 1-101,-2 5 1,-4 1-110,4-1-40,-4-7 174,-2-2 0,0-10-60,0-4 1,0 2-1,0-7 24,0-3 1,7-2-1,3-1-59,0 0 0,5 5 0,-3 0 51,3-1 1,3 3-1,-1 0-28,1 3 0,-1 1 30,1 6 1,-3 2 0,-1 2-1,-4 3 37,-3 3 1,5-4 0,-6 5 0,0 1 68,1-2 1,-5 5-1,6-3-212,0 3 0,-6 3-20,4-1 0,3-1 109,3-4 52,-4-5 0,7 1 0,-5 2 0</inkml:trace>
  <inkml:trace contextRef="#ctx0" brushRef="#br0" timeOffset="2569">1957 123 6994,'0'12'331,"0"0"-361,0 1 0,5-3 0,3 1 81,2 3 1,1 2-1,7-1-65,-1-3 0,-5 1 0,0-5 9,1 2 0,3-6 0,1 1 0,1-3-30,-1-2 0,1 0 63,-1 0 1,-1-2 0,-3-1 0,-3-5 85,-2-2 1,-1 4-67,-1-5 0,-2-1 1,6-5-13,-2-1 0,-1 3 0,-3 1 12,2 2 49,0 8-69,-6-3 0,0 14-22,0 5 1,6 4 0,0 1 0,-1 1 7,3-1 1,-6 0 0,6 1 0,-2-1-22,-1 1 0,3-1 1,-4 1-1,2-1 30,-2 1 1,0-3 0,0-1 0,1-3-7,-1 3 0,-2-4 0,0-1 1,2 1 36,2 0-30,0-6 0,-8 9 44,-4-7 0,2 0 1,-8-4-13,-1 4 1,-3-4 0,-1 4 0,-1-5-45,1-1 0,-1 0 0,1 0 1,-1 0-30,1 0 0,0 6 0,-1 0-48,1-2 0,-1-2 0,1-2-565,-1 0 0,1 0 630,-1 0 0,1 8 0,-1 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1.7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87 7899,'8'-9'-120,"4"3"0,3 4 0,3 2 171,-1 0 0,1 0 1,-1 2-1,1 2 54,-1 2 1,0 7-1,1-1 1,-1 1-129,1-1 0,-1 4 1,1-5-1,-1 5 33,1 1 1,-1-1-1,1-3 1,-1-1 25,1 2 0,-1-5 0,1 3 0,-1 0-30,0-3 0,1 1 1,-1-6-1,1 2-17,-1-2 1,1-3-1,-1-1 1,1 0 41,-1 0 1,-5 0-1,-1 0 23,3 0 0,-4 0 0,-1-1 11,-1-5 0,4 2 0,-6-8-36,-2-1 0,-3-3 1,-1-1-1,0-1-19,0 1 1,0-1 0,0 1 0,0-1 5,0 1 0,0-1 0,0 1 0,0-1-7,0 1 1,-5 5-1,-1 1 2,2-3 0,2 4-256,2-1 1,-2 7-796,-4-2 489,4 4 0,-5 4 551,7 4 0,0 4 0,0 7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2.4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35 6124,'-8'-10'305,"6"3"0,-13 7-240,3 0 0,3 0 0,-3 0 2,-2 0 0,-1 0 1,-3 0-26,1 0 0,5 0 0,1 2 0,-3 1-6,-2 3 1,5 2-1,-1-4 1,1 4-24,1 1 1,-4-3 0,8 6 2,3 1 0,-5 3-11,2 1 0,0-5 0,6 0 0,0 1 53,0 3 1,0-5-1,2 1-26,4 2 1,4-1-1,5 1 1,-1-4-28,-3-3 0,1 5 1,5-6-1,1 0-11,-1 1 0,1-5 0,-1 4 1,1-4 16,-1-2 0,7 0 0,-1 0 1,-2 0 21,-1 0 0,-3 0 1,0 0-1,1 0-12,-1 0 0,1-2 0,-1-2 0,1-3 24,-1-3 1,-5 4-1,-2-6 1,-1 1-38,1 1 0,-6-6 1,2 5-1,-2-3-12,1 3 1,-3-5-1,4 4 1,-4-3-3,-2-3 1,-2 7 0,-2-1 13,-2-1 0,-5-3 1,3 1-35,-2 3 0,-1-2 0,-7 8 0,1 3 7,-1 1 1,-1-4-161,-4 0 0,-3 0 0,-3 6-67,6 0 1,4 2-1,1 2 1,3 4-136,3 1 1,-4-3 380,5 6 0,-5 0 0,-1 5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2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 7955,'17'0'-79,"-7"2"-19,-4 4 0,-4-2 0,-2 7 34,0 3 0,-2-1 0,-2 1 0,-4-2-170,-2 1 0,5-3 1,-7 1-322,-2 3 555,-1 2 0,-10-7 0,-3-1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3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 7902,'10'0'231,"-3"0"0,-7 8-282,0 3 0,0 5 0,0 1 0,0 1 19,0-1 1,-2 1-1,-2-1-129,-1 0 1,-1-5-1,6 0-271,0 1 1,0-3-197,0 2 628,-8-1 0,-2-1 0,-7-2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3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7705,'12'-6'0,"-1"0"-145,3 2 1,-4 2 0,1 2 247,3 0 1,-5 0 0,3 2-1,2 2-51,1 2 1,3 8 0,-1-3-1,1 3-7,-1-3 0,6 5 0,1-4 0,-3 3 22,-2 3 0,1-1 1,1 0-14,2 1 0,1-6 0,-7-3 1,1-1 42,-1-4 0,1-2 0,-1-2 10,0 0 0,1 0 1,-1 0-17,1 0 0,-6-8 0,-1-4-13,3-3 0,-6-3 0,-3 1 0,-1 0-40,2-1 0,-4-1 1,4-3-1,-4-1-34,-2 2 0,0 1 0,0 3-154,0-1 1,0 7 0,-2 1 64,-4 2 1,4 0-1410,-4 3 66,-3 3 1428,-1 2 0,0 9 0,2 9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4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35 7664,'-18'0'-107,"1"0"1,-1 2 0,1 2 168,0 2 0,-1 2 1,1-4-52,-1 1 0,8 3 0,3-4 1,1 4 31,0 2 1,-6-5 0,7 7 0,1 2-18,2 1 1,2-3-1,0-1 1,0 3 13,0 2 1,0-5 0,2 1 0,4-1-28,5-1 0,5 6 0,1-7 1,1 1-11,-1-4 0,1 2 1,-1-3-1,2-1-8,5-2 1,-5-2-1,6 0 1,-1 0 2,-1 0 1,0 0 0,-3-2 0,1-2 66,2-1 1,1-9-1,-7 2 1,0-1 38,1 1 1,-3-3 0,-1 3 0,-4-3-65,-3-3 1,-1 1-1,-6-1 1,0 1-72,0-1 1,-7 1 0,-5-1-60,-4 1 0,-1 5 1,-2 2-1,-3 1 1,-1 1 8,2 0 1,-1 2-1,1 6 1,-2 0-189,1 0 1,3 0 0,1 0 0,1 0 268,-1 0 0,1 8 0,-1 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4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7206,'18'0'-38,"-1"0"1,1 0 127,-1 0 0,1 0 0,-1 0 1,1 0-45,-1 0 0,1 6 1,-1 0-1,1-1 10,-1 3 0,0-4 1,1 6-1,-1 0 0,1-1 0,-1-3 1,3 6-1,1-1-26,2-1 1,6 6 0,-5-5-1,-1 5-11,2 1 1,-3 3 0,5 1 0,0 2 1,0-1 1,0 3-1,4-2 1,-3 0-15,-3 3 0,0-5 0,-4 6 1,3 0-1,-3 0 1,-2-3-1,-1 5 1,-1 0-8,1-2 1,-7 4 0,-1-6 0,0 3 16,-1 3 0,-3-4 0,4 0 1,-2 0-3,-4 0 1,-2 0 0,-2 4 0,0-3 11,0-3 0,0 4 0,-2-4 1,-2 0-10,-2 1 0,-8-1 0,5-4 0,-3 3-11,0-3 1,-1-2 0,-9-1 0,-1-1-9,2 1 0,1-1 0,3-1 1,-1-3-23,1-1 0,0-6 1,-1 3-1,1-1-132,-1-4 0,1-2-660,-1-2 327,1 0 0,7-2 488,4-4 0,4-3 0,2-9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5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6874,'10'0'253,"6"0"-202,-5 0 0,-1 0 11,2 0 1,-1 0-47,7 0 0,-1 0-78,1 0 1,-1 0 1,1 0-225,-1 0 0,-5 0 36,-1 0 1,-5 0 248,6 0 0,-8 8 0,3 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5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6726,'8'10'459,"4"-5"-358,3-3 1,-3-2 0,0 0-12,1 0 0,3 0 0,1 0-45,1 0 0,-1 0-387,0 0 1,1 0-332,-1 0 673,-7 0 0,6-7 0,-7-3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7.1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6800,'0'-10'718,"0"2"-676,0 24 0,0-10 0,0 11 0,0-1-2,0-1 0,0 3 1,0-1-1,0 1-75,0-1 1,0 6 0,0 1 0,2-1 29,4 2 1,-4-5-1,4 3 1,-4-4 5,-2-1 0,5-1 0,1 3 0,-2 1-5,-2 2 1,0 1 0,2-7-254,2 0 0,-1 1-299,-5-1 274,0 1 0,-1-3 282,-5-3 0,4-12 0,-6-10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5:30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35 123 6709,'-7'-10'352,"5"0"-169,-4 4-16,4 5 135,2-7-77,0 8-146,-8 0 1,6 2 0,-4 4-13,4 5 1,2 5-1,0 1 1,0 1-18,0-1 1,0 1 0,0-1 0,0 2-37,0 5 0,2-5 0,2 4 0,2-3 29,-2-3 1,-2 1 0,0-1 0,2 1-30,1-1 0,1-5 0,-4-1 45,4 3 0,-4-4 1,6-1 78,-1-1 0,3 4-21,8-6 0,-7-1 1,1-5-61,2 0 0,1 0-39,3 0 1,-1 0-281,0 0 1,1-2-303,-1-3 1,1 3-179,-1-4 1,1 4 741,-1 2 0,1-8 0,-1-1 0</inkml:trace>
  <inkml:trace contextRef="#ctx0" brushRef="#br0" timeOffset="267">175 280 8092,'-10'0'-1006,"3"0"1111,7 0 1,1 0 0,5 0-40,6 0 1,3 0-1,3 0 1,-1 0-62,1 0 1,-1 0 0,1-2 0,-1-2-170,1-2 1,-1 0 0,1 6 50,-1 0 129,-7 0 15,5-7-303,-5 5 272,7-6 0,1 0 0,-1-2 0</inkml:trace>
  <inkml:trace contextRef="#ctx0" brushRef="#br0" timeOffset="484">158 70 7609,'-18'0'-1750,"6"-6"1722,1 1 0,7-3 283,-2 2 1,4 2 54,2-7-390,0 7 1,8-4-1,4 6 80,3-4 0,10 4 0,2-6 0</inkml:trace>
  <inkml:trace contextRef="#ctx0" brushRef="#br0" timeOffset="777">681 123 8092,'12'6'-155,"0"-1"0,-6 1 85,5-6 1,-5 6-1,6 0 1,-1 0 0,1-1-1,0 3 150,1 2 1,3-4 0,1 3 0,1 1-89,-1 0 0,1 0 1,-1 3-1,0-1 32,1 1 0,-1 1 0,-1 0 0,-2-3-322,-3 3 0,1 1 0,5 1-26,1-5 0,-7 3 324,1-8 0,0 7 0,5-3 0</inkml:trace>
  <inkml:trace contextRef="#ctx0" brushRef="#br0" timeOffset="1066">1136 140 6969,'-18'2'241,"1"4"0,1-2 0,2 7 0,3 3-171,-3 2 0,1 1 1,-1 0-1,2 1-76,-1-1 0,-3 1 0,1-1 1,1 1-144,3-1 0,7 1 0,-4-1-343,0 1 1,8-1 491,0 1 0,8-1 0,9 1 0</inkml:trace>
  <inkml:trace contextRef="#ctx0" brushRef="#br0" timeOffset="1701">1886 227 6186,'0'-11'97,"2"1"266,4 2 0,-4 1-196,4 1 1,-6-4-18,-6-7 1,2 7 0,-7 2-83,-3 0 0,-1 6 0,-3-3 0,1 3-59,-1 2 0,1 0 0,-1 0 0,1 2 25,-1 3 0,3-1 1,1 6-1,3 0-35,-3-1 1,0-3-1,1 6-11,1 1 1,6 3 0,-3 1 6,1 1 0,2-1 1,6 1-1,2-1-2,4 1 0,-2-7 0,7 1 3,3 2 0,-4-5 0,1 1 0,3-2 0,1-4 2,3-2 1,-1 3 0,1 1 0,-1-2-7,1-2 0,-1-2 0,1-2 0,-1-2 3,1-2 0,-1-5 1,-1 3-1,-3 0 4,-1 1 1,-3-7 0,5 2-1,-2-3 1,-8-3 0,1 1 1,-3-1 0,-2 1 5,0-1 21,0 9 0,-2 1-22,-3 8 1,3 2 0,-4 4 5,4 5 1,2 5 0,0 1-43,0 1 0,0-1 1,0 1-172,0-1 0,6 1 0,1-1-173,3 1 0,2-3 0,5-3 375,1-6 0,-1 3 0,1 1 0</inkml:trace>
  <inkml:trace contextRef="#ctx0" brushRef="#br0" timeOffset="2427">2218 245 8114,'10'-10'-700,"0"-3"831,-4 7 0,-3 0-62,9 6 1,-2 2-1,3 2-5,-1 2 1,-8 1 0,4-1-98,-1 6 1,-5 3-1,4 3-1,-4-1 1,-2 1-1,0-1 8,0 1 0,2-1 1,2 1-21,2-1 1,0-5 46,-6-1 0,1-7 20,5 2 1,-4-6-10,4-6 1,-4-3-1,-2-9-9,0 1 0,0-1 1,0 1-7,0-1 1,6 1 0,2-1 22,1 1 0,-5 5 0,4 3 8,0 1 1,1-4-1,9 6-12,-1 2 0,1 2 1,-1 2-27,1 0 1,-1 0 0,1 0-1,-1 0 1,1 0 1,-3 2 0,-1 2 0,-3 4-5,3 2 1,-4 1-1,-1 7 1,-1-1-17,-4 1 0,4-1 1,-2 1-14,-3-1 1,1 1 0,0-1-55,2 1 0,0-7 17,-6 1 135,0-8 1,-2 2-10,-4-12 1,4 2-1,-4-8-10,4-1 1,2-3 0,0-1 0,0-1-20,0 1 1,6-1-1,2 1-15,2-1 1,-1 1 0,5-1-1,-2 3-8,1 3 1,-3-1 0,2 5 12,1-2 0,3 6 0,1-2 1,1 5 3,-1 1 0,0 0 0,1 0-2,-1 0 0,1 7 1,-1 3-1,-1 2-12,-5-1 0,3 1 0,-8 5 0,0 1-52,1-1 1,-5 1 0,4-1-1,-4 1-186,-2-1 1,0 1 0,0-1 0,2-1-622,4-5 861,-4 5 0,6-6 0,-8 7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7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7579,'1'-15'0,"3"1"0,2 2 0,0 1-372,2 1 0,-4-3 0,7 5 555,3-2 1,-4 6 0,1-4-68,3 1 1,1 5 0,3-4-41,-1 4 1,1 2-1,-1 0 1,1 0-43,-1 0 0,-5 0 0,-1 0 0,3 0-20,1 0 1,3 2-1,-1 4-30,1 5 1,-1-1 0,-1 2 0,-3-1-17,-1-1 0,-8 6 1,4-5 2,-1 5 1,-5 1 0,4 1-9,-4-1 1,-2 1 27,0-1 0,-6 1 0,-1-3 1,-3-1-12,-4-3 1,-1-7 0,-3 4 10,1 0 0,-1-6 0,1 3 1,-1-3-104,1-2 0,0 0 0,-1 0-43,1 0 1,-1 0 0,1 0-496,-1 0 650,9 0 0,-7-7 0,6-3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48.4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594 36 7872,'0'-10'-662,"0"2"1,0 6 728,0-3 1,-2 3 38,-3-4 1,1 4-70,-8 2 0,0 0 0,-5 0-1,-1 0 1,1 2 0,0 2-20,-1 2 0,1-1 0,-1-3 0,1 2-9,-1 2 1,1 6 0,-1-5-1,1 1 18,-1 0 1,-1 6-1,-2-5 1,-3 3 9,3 0 1,2-1-1,3 7 1,2-1-16,3 1 0,-1-1 0,-5 2 0,-1 3-33,1 1 1,5 2-1,1-3 1,-3 1-8,-2-2 1,5 5 0,1-1 0,0 0 32,1 0 0,3 4 0,-4-3 1,2-1-6,4 0 1,3 0-1,1-3 1,0 3-4,0 2 1,0-4 0,0 4 0,0-1 26,0-5 0,0-2 0,0-1 0,1-1 8,5 1 0,-2-7 0,8 1-23,1 2 1,3-5 0,1 1-72,1-2 1,1-2 0,3-6 0,1 0-50,-2 0 1,-1 0 0,-1-2 0,2-2-243,3-2 0,-1-6 0,-6 5 344,1-3 0,-1-2 0,1-5 0,-1-1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1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7019,'0'17'-103,"0"-5"0,0 0 0,0 1 198,0 3 0,0 1 1,0 1-97,0-1 1,1 1-1,3-1-10,2 1 1,0-1-1,-6 0-98,0 1 1,0-1-315,0 1 340,0-8 83,0 5 0,0-13 0,0 6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1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7774,'18'0'-611,"-1"0"0,1 0 761,-1 0 0,1 0 0,-1 0 0,0 0-110,1 0 1,1 0 0,3 0 0,1 0-39,-2 0 0,-1 0 0,-3 0 0,1 0 27,-1 0 0,-1 2 0,-3 2 1,-1 2-300,1-2 0,-3-2-436,2-2 706,-1 0 0,-1 8 0,-2 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1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7756,'0'10'-304,"8"-2"1,4-8 304,3 0 1,-3 0 0,0 0 0,1 0 18,3 0 0,1 0 1,1 0-82,-1 0 0,1 0 1,-1 0-143,0 0 1,1 0 202,-1 0 0,1-8 0,-1-2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2.0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88 6973,'12'0'-88,"0"0"1,-1 0 91,7 0 1,-7 0 0,1 0 14,2 0 1,-7-2 0,1-2 61,0-2 1,-6-7 34,4 1-81,-4-3 0,-10-1-24,-4 5 0,-3 3 0,-3 8 2,1 0 0,5 0 1,2 2-1,1 2 17,-1 1 0,6 9 0,-2-2 0,2 3-18,-1 3 1,3-7-1,-4 1 1,4 2-18,2 1 0,0 2 0,2-1 0,2-2-88,2-3 0,7 1-44,-1 5 1,3-5-1,3-2 1,-1-3-456,1-3 592,-1-2 0,1-2 0,-1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2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7732,'7'-10'-461,"-5"3"0,8 7 516,-4 0 0,-2 0 1,5 2-17,-1 3 1,0-1 0,-4 8-11,2 2 1,0-5 0,-5 1-139,5-2 129,-4 5 0,6-9 1,-8 8-21,0 1 1,0-3 0,0 2-26,0 1 0,0-3-23,0 2 0,-2-8 95,-4 1-39,4-3 1,-5-4 0,7-3-6,0-7 0,0 2 0,0-1-15,0-3 1,0-2-1,0-1 7,0 0 1,1 5 0,3 0 0,2-1 1,6-3 0,-4 1 2,1 3 0,1 2 0,4 6 12,-3-1 1,1-3 0,5 4 2,1-2 0,-1 0 0,1 6 0,-1 0 93,1 0 0,-7 0 1,1 0-11,1 0 0,3 0 0,1 2-73,1 4 1,-1 4 0,1 5 5,-1-3 0,-5 2 0,-2-7 0,-1 3-85,1 4 1,-4-1-1,4 1 1,-3-3-10,-3 3 1,-2-4-1,-2 1 29,0 3 41,0 1 0,-2 1-4,-4-4 0,-3-5 7,-9-7 0,7-2-15,-1-3 1,8 1 0,-2-8-42,4-2 1,2-1 0,0-3 15,0 1 0,6 0 0,2 1 1,0 2 21,-1 3 0,7 1 0,-2-3 9,3 1 0,3 2 0,-1-3 3,1 1 1,-1 8 0,1-2 31,-1 4 1,0 2 0,1 0 84,-1 0 1,1 0-61,-1 0 0,1 2 0,-3 4-41,-3 6 0,2-3 0,-9 3-92,-1 2 1,-2 1-1,-2 3-176,0-1 0,0 1 0,0-1 105,0 0 1,0-5 143,0 0 0,-8-1 0,-1 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3.4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35 7424,'-10'-8'181,"-4"5"-462,9-9 1,-9 8 274,2-2 1,-3 4-1,-3 4 50,1 4 0,-1-4 1,3 6-1,1-2 2,3-1 0,-1 7 1,-5-4-1,1 2 2,4 3 1,3-3 0,5 1-43,-2 3 0,-6 2 0,6 1-30,3 0 1,1 1 13,2-1 1,2-7-1,1-2 1,5-2 15,2 0 1,2-1 0,5-5 0,1 0-8,-1 0 1,0 0 0,1 0 0,-3-2-4,-3-3 1,4 1 0,-5-6 0,3 0 5,-3 1 0,5-3 0,-4-6-1,3 1 0,-5 0 1,-2 1-1,-3 2-2,1 3 1,0-1 81,-6-5 43,0-1-147,0 9 1,0 3 36,0 12 0,0 3 0,0 9-37,0-1 0,0 1 1,0-1-8,0 1 0,2-3 0,2-1 0,4-5-71,1-1 1,-3 0 0,6-4-75,1 2 0,3 5 0,1-5-115,1-2 0,-1-2 290,1-2 0,-1-8 0,1-2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3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 7953,'0'-18'-902,"2"9"987,4 3 0,-4 6 0,6 6 6,-1 5 1,-5 5 0,6 1-1,-2 1 40,0-1 1,2 1 0,-5 1 0,3 3-41,-2 1 0,0 8 1,0-4-1,2 2-44,-2 0 0,-2-2 0,-2 3 0,0-5-27,0 0 0,0-4 0,0 6 0,0 1-71,0-1 0,0-6 1,0 2-1,0-3-133,0-3 0,0 1 0,0-1 0,0 1 29,0-1 1,0 1 0,0-1-1018,0 1 1172,7-1 0,-5 0 0,6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4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18 106 7953,'17'5'-280,"1"1"1,-1 0 335,1-6 0,-1 0 0,1-2 9,-1-4 0,-5 4 1,-2-5-33,-3-1 1,5 4 0,-4-8-8,1-1 1,-5 3-1,2-2 18,-4-1 1,-2 3-96,0-2-21,0 9 0,-2-5 0,-4 8 48,-5 0 1,-5 0-1,-1 0 1,-1 0-13,1 0 0,5 6 0,1-1 1,-3 1 31,-2 2 0,5 0 0,-1 5 1,0-1 22,3 2 1,-1-1 0,6 1-1,-2-3-12,2 3 0,3 2 0,1 1 0,0 0 51,0 1 0,0-1 0,0 1 53,0-1 0,0 1 0,1-3 123,5-3 1,4 2-130,7-9 0,1 1 0,-1-6 0,1 0-40,-1 0 0,1 0 1,-1 0-1,1 0-176,-1 0 0,1-2 0,-1-2-216,1-1 0,-3-3 0,-1 4 327,-3-2 0,1-7 0,5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5:39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6434,'-12'0'-177,"1"0"403,-1 0-77,-5 0-100,7 0 29,2 0-76,8 0-19,8 0 1,2 0 23,7 0 0,1 0 0,-1 0 18,1 0 0,1 0 1,2 0-1,3 0 13,-3 0 1,-2 0 0,1 0 0,1 0 27,2 0-46,8 0-16,-11 0 0,11 0 34,-8 0 20,8 0-27,-11 0-20,13 0 1,-12 0 0,6 0 0,0 0 34,0 0-17,-5 0 1,11 0-1,-4 0-27,4 0 0,-4 0 0,0 0 0,2 0 0,2 0-32,2 0 41,0 0 1,0 0-1,0 0 0,-6 0 4,0 0-16,0-8-23,6 6 1,-6-6 0,0 8-1,2 0 23,2 0 0,-2 0 4,4 0 0,-9 0 1,8 0-1,-1 0 0,0 0 1,2 0 1,0 0 1,-6 0-1,1 0 1,1 0-1,2 0-5,1 0 1,7 0-1,0 0 1,-2 0-10,-2 0 11,-2 0 0,0 0 0,-1 0 10,1 0-5,0 0 0,2 0 0,2 0 0,2 0 16,-2 0 1,-3 0 0,-1 0 0,0 0 2,0 0 1,6 0-1,0 0 1,-3 0 74,-1 0-36,-9 0-47,5-7-4,-6 5 1,6-6 0,-2 8 0,-2 0-10,2 0 1,-4 0-1,2 0 1,2 0-24,2 0 0,0 0 1,-2 0-1,-2 0 12,2 0 1,2 0 0,2 0-1,0 0 0,0 0 0,0 0 1,0 0-1,0 0 37,0 0 1,-6-2 0,-2-2 0,0-2-10,0 2 1,-3 3 0,3 1-1,0 0 8,0 0 1,-5 0 0,3 0-1,-2 0 24,0 0 1,7 0 0,-7 0-1,0 0-53,2 0 0,-5 0 1,5 0-1,-2 0-2,1 0 0,5 0 0,-6 0 1,-2 0-11,-1 0 1,3 0-1,0 0 1,-1 0 2,-3 0 0,4 0 1,1 0-1,-3 0 17,-2 0 1,5 1 0,-1 3 0,-2 2 63,-1-2 1,-1-2-1,2-2 1,3 0-48,-3 0 1,0 0-1,1 0 1,1 0 25,-2 0 0,5 0 0,-3 0 0,-2 0-42,-1 0 1,-3 0 0,1 0-1,-1 0-1,0 0 0,7 0 0,-1 0 0,-2 0 0,-1 0 0,-3 0 1,1 0-1,-1 0 22,1 0 1,5 0-1,0 0 1,-1 0 8,-3 0 1,-2 0 0,1 0 0,-1 0 30,1 0 0,-1 0 0,1 0 18,-1 0 0,1 0-12,-1 0 1,1 0 0,-1 0-7,1 0 1,-1 0-120,0 0 0,1 0 29,-1 0-86,1 0 0,-7 0-498,1 0-260,-8 0-349,4 0 1212,-8 0 0,0 8 0,0 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5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472 35 7875,'9'-2'-1354,"-1"-2"1261,0-1 1,-6-3 207,4 2 227,-4 4 63,-2-6-316,0 8 0,-8 2 0,-2 4-35,1 6 0,-1-3 1,6 5-1,-4 3-26,-2 5 1,1 3 0,-5-4 0,4 5-19,3 1 1,-7 2 0,2 6 0,-3 2 6,-2 3 0,1-1 0,2 6 1,3-2-7,-3-5 0,-1 11 0,-3-3 1,1-1 13,-1 0 1,1-7 0,-1 7-1,1-2 14,-1-4 0,7-3 1,-1-1-1,0 0 16,3 0 0,-5-6 1,6-1-1,1-1-19,-1 0 0,-4-6 1,4 3-1,1-5-26,-1-2 0,-4 1 1,7-1-1,-1 1 3,-2-1 0,6-5 1,-4 0-386,4 1-765,2-5 901,0 7 1,8-18-1,4 1 1,3-6 235,3-6 0,-1-9 0,1-4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5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6998,'17'0'294,"1"0"1,-1 6 0,-1 2-249,-5 1 1,5-3-1,-5 4 14,5-2 0,-4 3 0,-3-3 0,1 0-375,0 0 1,-4 3-1,5-3-804,3 2 1119,1-6 0,3 11 0,-1-5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5.8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18 7645,'0'-10'-205,"0"3"305,0 7 1,0 2-1,0 3-30,0 7 0,-6-2 1,-1 1-1,-1 3-16,0 2 0,-5-5 0,3 1 0,-2 1-34,1 3 0,1 1 0,-4 1 0,3-3 26,-3-3 1,1 4 0,-1-5 0,2 5-50,-1 1 1,-1 1-1,1-1 1,1 1-14,-2-1 1,5-1-1,-1-3 1,2-1-80,4 1 0,-3-3 0,1 2-357,2 1 0,2-3-480,2 2 932,0-8 0,8 3 0,1-7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6.3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88 7774,'18'9'-410,"-1"-3"1,-5-4 0,-1-2 450,3 0 0,-4 0 0,1-2-3,3-4 1,-4 5-1,-1-7 1,1 2-5,0 0 1,-6-2 0,3 4-6,1-1 1,-6-3 40,4 2-54,-4-4 1,-8-1 0,-2 1 14,-1 2 0,3 2 0,-6 6-4,-2 0 1,-1 0 0,-2 0 70,-1 0 1,1 2-37,-1 4 1,3-2 0,3 8 0,4-1-3,0-1 1,5 6 0,-7-5-9,2 5 1,2-5 0,6 1-55,0 2 1,0 1-1,0 3-110,0-1 1,0-5 0,2-3-66,4-1 1,2 0 0,5-4 0,-1 2 60,2-2 0,3-3 116,6-1 0,-3 0 0,5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18 7532,'-2'-9'-477,"-4"3"0,2 4 475,-8 2 1,1 2 0,-7 2 31,1 1 1,5 3 0,1-4 0,-3 2 0,-2-2 1,5 3-1,-1 1 16,-1 2 0,-1 2-10,2 5 1,5-5 21,7-1 0,0-5 4,0 6 1,7-8 0,5 2-4,4-5 0,1-1 0,0 0-16,1 0 1,-1 2-1,1 2 1,-1 2-8,1-2 0,-7-2 0,1-2-41,2 0 1,1 0-1,1 2 1,-3 2-1,-1 2 0,-6-1 0,3-3-16,-1 4 1,0-4 0,-4 6-20,2 0 1,-1-5 5,-5 9 1,0-6-1,-1 4 24,-5-3 0,-4 5 0,-6-4 48,5 2 1,-5-7 0,7 5-1,-3-2-11,0 0 1,1 2 0,-7-5-25,1 3 0,5 0 0,0-6 0,1 2 18,1 4 1,-5-4-1,3 4-10,-4-4 1,5-2 3,-1 0 0,1 0-36,-7 0 1,6-6-276,1 0 0,5 0-484,-6 6 180,8 0 599,-3 0 0,7 0 0,0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7.2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0 7910,'10'18'-228,"-5"-1"1,-10 1 0,-5-1-15,0 1 1,-5-7 0,3 1-361,-3 2 602,-3-7 0,1 9 0,-1-6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7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7491,'10'0'396,"5"0"1,-5 2-363,0 4 0,3-2 0,-5 5 0,0 1-123,-1 0 0,5-5 0,-4 7-47,2 2 0,-1 1 0,5 1-88,-2-5 1,-7 3 0,5-6 0,0-1-68,-1 1 291,-5 6 0,12-12 0,-6 6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8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35 7894,'5'-11'-55,"1"-1"-67,0 8 167,-6-4 1,-2 8 35,-4 0 0,2 2 1,-7 2-1,-1 4-56,2 2 0,-5-1 0,3 5 0,-3-2-23,-3 1 0,7 3 0,-1 1 0,-2-1-2,-1-5 0,3 5 0,1-5 0,-1 5-11,2 1 0,-5 1 1,5-1-30,0 1 0,-3-7 0,7 1 0,0 0 0,0-1-44,0 1 0,1-6 0,5 6-494,0 1 0,0-3 578,0 1 0,0-7 0,0 4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8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123 105 7894,'11'0'-458,"1"0"214,2 0 0,-5 0 248,3 0 0,-1-5 0,5-3 40,-4-2 0,-5 4 0,-5-3 75,4 1 1,-4-6-232,4 3 111,-4 3 1,-4-2 0,-4 6 73,-6-2 1,-3 1-1,-3 5 4,1 0 0,0 0 0,-1 2 1,1 1-26,-1 3 0,7 2 0,-1-4 1,-2 4 0,-1 1 0,3 1 0,2 4 0,3-3-8,3 3 1,-4 1 0,2 3-8,2-1 1,2-5 0,2 0-40,0 1 1,8-3-1,4 0 1,1-1-163,-1 1 1,4-6 0,-3 4-1,7-2-19,3-1 0,2 1 1,-4-6-1,3 0-585,-3 0 767,6 0 0,0 0 0,8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9.3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18 7894,'10'-8'-374,"-2"6"1,-16-6 282,-4 8 0,-3 0 1,-3 0-1,1 0 95,0 0 1,-1 2-1,1 2 1,-1 2-48,1-2 0,-1 0 0,1 0 0,-1 1 38,1-1 0,-1 0 0,1 2 37,-1 6 1,1-3-28,-1 3 0,9-6 9,3 5 0,6-7 52,6 2 0,3-4 1,9-2-38,-1 0 0,1 0 0,-1 0 1,1 0 106,-1 0 0,1 0 1,-1 2-118,1 4 0,-1-4 0,1 4 8,-1-4 0,1 3 0,-1 1 0,0-2-23,1-2 1,-6 4 0,-1 0-51,3-2 1,1 3 0,1 1 26,-5 2 0,3-4 12,-8 5 1,0-5 2,-6 6 1,-2-3-1,-4 3 3,-6-6 0,3 2 0,-3-3 28,-2-1 1,-1 4-1,-3-2-18,1-2 1,-1 4 0,1-3-8,0-1 1,-1-2 0,1-2-1,-1 0 1,1 2 6,-1 4 1,1-4 0,-1 4-1,1-4 32,-1-2 0,1 0 0,-1 0 28,1 0 1,-1 0-37,1 0 1,5 0 55,1 0-346,7 0-744,-4 0 316,8 0 685,8 0 0,2-8 0,7-2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5:35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0 453 8078,'0'-12'-1012,"0"0"1440,0 8-377,0-3 1,6 14-1,0 5 1,-2 4 5,-2 1 0,-2 1 0,0 1 0,0 2-36,0 3 0,1 7 0,3-4 1,2 0-58,-2-4 0,-2 4 1,-2 1-1,2-1-36,4-4 1,-4 2-1,4-1 1,-3-3-98,3-2 1,-4-1 0,4-1-37,-4 1 0,4-1 4,0 1 0,-1-7 0,-3-1 201,4-2 0,-4-10 0,6-8 0</inkml:trace>
  <inkml:trace contextRef="#ctx0" brushRef="#br0" timeOffset="400">0 557 7872,'0'-17'0,"2"-1"-396,4 1 1,-4 0-1,6 1 1,-1 2 467,5 3 0,3-1 0,3-3 41,-1 3 1,1-2 0,-1 9 0,1 1-3,-1 2 1,1-4 0,-1 0-21,1 2 0,-1 2 1,1 4-74,-1 4 1,-5-2 0,-3 8 0,1-1-47,0-1 0,-6 5 1,1-3-1,-1 4-31,2 1 1,-4 6 0,4 1-1,-4-3 12,-2-2 1,-2-1 0,-2-1 31,-2 1 1,-2-7 0,3 1 11,-7 2 0,-3-7 0,-3-1 10,1-4 1,-1-2 0,1 0-41,-1 0 0,1 0 3,-1 0 1,7 0 0,1-2-129,2-4 1,2 3 157,6-9 0,0 0 0,0-5 0</inkml:trace>
  <inkml:trace contextRef="#ctx0" brushRef="#br0" timeOffset="800">489 33 8078,'8'-9'-1008,"-6"-1"1551,4 4-695,-4 4 1,-2-4 251,0 12 0,1 2 0,3 6 0,2-3 0,-2 3 0,4 1 0,-2 3 0,-2-1-47,-3 1 0,1-1 1,2 3-1,2 1 6,-2 2 0,-2 3 0,0-5 0,2 2-60,2-2 0,-1 5 0,-3-3 0,2-2-44,2-1 1,2 3 0,-4 0 0,2-1-47,-3-3 1,1-7-1,0-1 1,4 3-80,2 1 0,-7-3 0,5-2 0,-2 0-68,0-1 238,7-5 0,-3 12 0,8-7 0</inkml:trace>
  <inkml:trace contextRef="#ctx0" brushRef="#br0" timeOffset="1317">926 505 7958,'11'6'-253,"1"0"1,-6-1 0,5-5 176,3 0 1,-4 0-1,1 0 145,3 0 1,-4-5 0,-1-3-41,-1-2 0,0 6 0,-4-3 51,2-1 1,-1-2-32,-5-7 0,0 5-59,0 0 0,-2 3 1,-1-5-23,-3 2 0,-8 9 34,3-3 1,-5 4-2,-1 2 1,-1 0 0,3 2 12,3 4 0,-4 3 0,7 9-6,-1-1 1,0-5-1,6-1 1,-1 3 51,1 2 1,2 1-1,2 0-1,0 1 1,0-1-1,0 1 1,0-1 20,0 1 0,0-7 0,0 1 9,0 2 0,6 1 1,1 1-38,3-5 0,-6-1 0,4-6-105,-1 2 1,3 0-172,8-6 1,-1 0-137,1 0 1,-1 0 0,0 0 359,1 0 0,-1-8 0,1-2 0</inkml:trace>
  <inkml:trace contextRef="#ctx0" brushRef="#br0" timeOffset="1559">1467 418 7703,'0'11'-967,"0"1"418,0 2 549,0-7 0,0 9 0,0-6 0</inkml:trace>
  <inkml:trace contextRef="#ctx0" brushRef="#br0" timeOffset="1729">1537 645 7703,'-10'0'-414,"2"0"0,10 2 31,4 3 0,-2-3 383,8 4 0,-1-4 0,7-2 0</inkml:trace>
  <inkml:trace contextRef="#ctx0" brushRef="#br0" timeOffset="1888">1781 592 8078,'12'0'-655,"0"0"0,-6 0 655,5 0 0,1 8 0,5 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6:59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0 7894,'10'8'-469,"-2"-6"1,-8 13-1,0-3 702,0 4 1,-6-5 0,-2 1 0,-1 1-333,-5 3 1,4 1 0,-1 1-626,-3-1 724,-1 1 0,-3-1 0,1 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0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0 7875,'-10'0'52,"2"0"1,6 2-17,-3 4 0,3-2 1,-4 8-27,4 1 1,2 3-1,-2 1 1,-2 1-14,-2-1 0,0 1 0,6-1-157,0 1 1,0-7-1,0 1-1010,0 1 542,0-5 628,-7 0 0,-3 0 0,-8 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0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7422,'12'0'-460,"-1"0"690,3 0 0,1 0 1,3 0-191,-1 0 1,1 8 0,-1 3 0,1 5-21,-1 1 0,1-1 0,-1-1 1,1-1 30,-1-1 0,2 7 0,3-9 1,1 5-20,-2 1 0,-1-5 1,-1 0-1,3-1-23,1-1 0,2-2 0,-4-6 1,3 2-27,-3 1 0,0 1 1,1-6-1,1 0-3,-2 0 0,-1 0 0,-3-2 2,1-3 1,-7 1-1,1-8 4,2-2 0,-7 5 1,-1-3-1,-4-1 40,-2-3 1,0-1 0,0-1-7,0 1 1,0-1 0,0 1-49,0-1 0,0 1 0,-2 1 19,-4 5 0,2 1-341,-7 4 0,5 4-640,-6-4 990,9 4 0,-5 10 0,8 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1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71 7057,'-17'0'-141,"5"0"1,0 0-1,-1 0 173,-3 0 0,5 0 0,-1 0 1,-2 0 33,-1 0 0,-3 0 1,1 0 85,-1 0 0,7 0 0,-1 0-76,-1 0 0,-3 0 0,1 2-18,3 3 0,2-3 0,6 6-88,-2 0 0,1 2-32,5 7 0,2 1 47,3-1 0,5-5 1,8-3-1,-1-1 6,0-4 0,1 4 0,-1-2 0,1-3-6,-1-1 1,1 4 0,1 0 0,3-2-8,1-2 0,0-2 0,-5 0 0,-1 0 21,1 0 1,-1 0 0,0 0 18,1 0 0,-1-2-1,1-4 0,-1-4 66,1-7 0,-9-1 0,-3 1-22,-4 0 1,-2-1 0,0 1-52,0-1 1,-6 1 0,-1 1 0,-1 3-12,0 1 1,-4 6-1,5-4 1,-3 3-83,-4 3 1,-1 2-1,-3 2-81,1 0 0,0 0 0,-1 0 1,1 0-69,-1 0 1,1 2 0,-1 4 2,1 5 0,5-1 229,0 2 0,1-1 0,-7 7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1.3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7896,'9'8'-295,"-1"-7"0,-8 9 1,0-4 396,0 6 0,0-3 1,0 3-1,-2 0-301,-4-3 0,3 7 1,-7-4-163,2 3 1,-4-3 360,7-1 0,-9-7 0,4 4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2.0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53 7507,'0'18'44,"0"-1"0,0-5 0,0-1 1,0 3-96,0 2 0,0-5 0,0 1-88,0 1 0,-2 3-135,-4 1 0,2-7 1,-5-2 85,1 0 0,-6-6 188,3 3 0,1-5 0,0-5 0,3-7 0,-5-4 0,4-1-15,-2 0 0,7-1 0,-3 1 1,4-1-55,2 1 1,0-1 751,0 1-411,0-1 1,8 9-187,3 3 0,5 4 1,1 2-51,1 0 0,-1 6 0,1 1 1,-1 3-25,1 4 0,-1-5 0,0 3 1,1 0-24,-1-3 0,1 7 0,-1-4 1,1 1 4,-1-1 1,1 1 0,-1-5 0,1 0 21,-1 0 1,1-1 0,-1-3 28,1 2 0,-1 0 0,0-6 158,1 0 1,-1-2-101,1-4 0,-7-2 1,-1-5-1,-2 1 22,-4-1 1,0-3 0,0-1-80,1-1 1,1 1-1,-6-1-114,0 1 1,0-1-1,0 1-37,0-1-1135,-8 9 16,-1 1 1224,-9 8 0,1 0 0,-1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2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53 7544,'-11'0'-346,"-1"0"1,6 0-1,-5 0 412,-3 0 0,-2 0 0,-1 0 9,0 0 1,-1 2 0,1 2-20,-1 2 0,1 6 1,-1-5 46,1 3 0,7 2-50,4 5 0,4 1-21,2-1 1,0-5 0,2-1-1,4 1-8,6-2 1,-3-1-1,3-5 1,2 2-27,1-2 1,3-2 0,-1 0-1,1 2-8,-1 2 0,0-1 0,1-5 0,-1 0 18,1 0 1,1-5 0,3-1 0,-1 0 58,-6-2 1,3 4 0,-6-7 21,3-3 0,-5-1 1,-4-3-69,-4 1 0,-2-1 0,0 1-102,0-1 1,-8 3 0,-4 1 0,-3 4 96,-3 3 1,-5-1 0,0 4 0,-1-2-118,-1 2 0,4 2 1,-6 2 100,1 0 0,3-7 0,6-3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3.1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6487,'18'0'0,"-1"0"0,-1 2 74,-5 4 0,5-5 0,-4 5 14,3-4 1,3 0-1,-1 2 1,1 2-102,-1-2 0,0 3 1,1 1 85,-1 2 0,1 2 1,-1 3-1,1-1-4,-1-3 1,1 1 0,-1 5-1,1 1-32,-1-1 0,1 1 1,-1 1-1,0 3-25,1 1 0,5 2 0,1-2 1,-3 5 13,-2-1 1,-1 6 0,-1-6-220,1 0 213,-9 6 10,7-6-21,-14 0-178,6 6 167,-8-13 1,0 11 0,-2-6-16,-4 2 8,-4-5-7,0 3 183,-5-8-170,5 8 1,-7-5-2,-1 3-3,1-3 5,-8-3 0,5 0 169,-3 1-157,3-8 9,3 5 1,0-7-49,-1 4 46,-7 3 9,5-13-232,-5 6-3,8 0 211,-1-6 0,1 5-230,-1-7 0,1 0 0,-1 0-176,1 0 0,5 0 404,1 0 0,7-7 0,-4-3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3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7626,'12'0'-664,"0"0"0,-6 0 623,5 0 0,1 0-119,5 0 1,-5 0 91,0 0 1,-7 0 67,7 0 0,-8 0 0,4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3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7896,'0'11'-267,"0"1"0,2-8 266,4 2 0,3-4-410,9-2 1,-1 0 410,1 0 0,-1-8 0,1-2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08.01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88 53 6462,'-12'0'567,"0"0"-358,1 0-132,-7 0 0,7 6 1,1 1-39,2 3 0,2-4 1,6 6-1,0 1 0,0 3 0,0 1-34,0 1 0,0-1 1,0 1-1,0-1-37,0 0 1,0 1-1,2-1 1,2 1 21,2-1 1,6 1-1,-5-1-8,3 1 1,2-3 0,5-1 0,1-4 1,-1-3 1,1-1-1,1-4 1,2 2-30,3 2 1,-1 0-1,-6-6 19,1 0 1,-1-6 0,1 0 0,-3 0 4,-3-2 1,2 4 0,-7-7 2,3-3 0,0-1 0,3-3 0,-3 1 16,-2-1 1,-2 1-1,-4-1 1,1 1 37,3-1 1,2 1 0,-4 0-22,2-1 0,0 1 0,-5-1 22,5 1 0,-4 5 99,4 0-57,-4 1 0,-2-1 11,0 0-99,0 9 38,0-5 0,0 10 6,0 4 0,0 3 9,0 9 0,0-1 0,0 1-32,0-1 1,0 1-1,0-1 0,0 1 1,2-1 0,2 0-10,2 1 0,-1-1 1,-3-1-9,4-4 1,-4 3 0,6-3-2,0 3 0,-6-3 1,3 0-31,-3 1 1,0-5 0,2 0-52,2-1 1,0-3-8,-6 8 42,0-8 55,0 4 1,0-10-40,0-4 0,0 2 0,0-8-27,0-1 1,6 3 0,1-2-10,3-1 0,-4-1 0,6 1 41,1 1 0,3 2 0,1-3 38,1 1 1,-7 8 0,1-2 1,2 4 0,-1 0 1,1-1-1,-3-3 13,3 2 1,1 2 0,3 2 58,-1 0 0,-5 0 0,-2 2 0,-1 2-46,1 2 0,-6 1 1,4-3-1,-2 4-40,-1 2 1,7-5 0,-6 7-35,-2 2 1,-2 1 0,-2 3-36,0-1 1,0 1-1,0-1-291,0 1 1,0-7 364,0 1 0,-8-1 0,-2 7 0</inkml:trace>
  <inkml:trace contextRef="#ctx0" brushRef="#br0" timeOffset="570">1083 385 7584,'18'0'-708,"-1"0"1,1 0 797,-1 0 0,1-6 0,-3-2 97,-3-2 1,3 5-40,-3-7 1,-4 0-13,-3-5 1,-3 5-189,-2 0 1,0 7 33,0-7 1,-2 8 0,-3-2 25,-7 4 1,2 2 0,-1 0-22,-3 0 0,4 0 1,-1 0-1,-1 2 15,2 4 1,-3-2 0,5 6 0,0-1-5,0 1 1,1-4-1,3 6-2,-2 1 0,0-3 0,6 2 15,0 1 1,0-3 0,0 1 49,0 3 1,0-4-1,0 1 1,2 1-24,4-2 1,-4-1-1,6-3 125,-1 6 0,-3-4 0,6-1-101,-2 1 1,5-6 0,-1 4-110,4-4 1,1-2 0,0 0-71,1 0 1,-6 0-1,-1 0 1,1-2-208,-2-4 0,-1 4-65,-3-4 0,-2-1 389,8 1 0,-9-8 0,5 4 0</inkml:trace>
  <inkml:trace contextRef="#ctx0" brushRef="#br0" timeOffset="1242">507 70 7880,'-10'0'-1226,"2"0"1743,8 0-400,16 0 0,-4 0-65,11 0 1,-4 0-1,-1-2 1,-1-2 8,1-1 1,-1-1 0,1 6-1,-1 0-27,1 0 0,1-6 0,2 0 0,3 2-38,-3 2 0,4 0 1,0-1-1,1-3 14,-1 2 0,0 2 0,-4 2 0,3 0-32,-3 0 0,-2-2 1,-1-2 4,-1-2 1,1 0 6,-1 6 1,-5 0 13,0 0-124,-9 0 0,5 2 0,-6 2-598,4 2 133,-4 0 585,6-6 0,-8 8 0,0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5.1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87 6754,'-11'0'-946,"-1"-1"969,-2-5 1,5 2-5,-3-8 0,8 6 23,-2-5 0,4 5 0,4-4 23,4 2 0,-2 1 1,8 3 6,1-2 0,3 0 0,1 6 36,1 0 1,-1 0-67,1 0 1,-7 6 0,-1 2-15,-2 1 1,-1-3 4,-1 6 1,-4-6-1,4 5-26,-4 3 0,-2-4 0,0 1 4,0 3 0,0 1 0,0 3 0,0-1-35,0 1 1,-6-7 0,-2 1-1,1 2-88,-1 1 0,-4 3 1,4-1-104,-1 1 1,3-7 214,-6 1 0,1-1 0,-7 7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5.2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6819,'7'17'0,"3"1"0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6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36 105 6700,'0'-10'-2,"0"-5"1,-6 11 17,0-8 0,-6 6-36,7-5 1,-1 5 12,6-6 1,0 7-84,0-7 1,8 8 73,3-2 1,5 4-1,1 2 19,1 0 0,-7 0 0,1 2 6,1 4 1,-3-2-1,0 8 3,-2 1 1,-3-3 0,-5 1-3,0 3 0,0-4 0,0 1 24,0 3 1,0 1-1,0 3-34,0-1 1,-1-1 0,-3-2 0,-4-3-26,-2 3 0,6-5 0,-3 3-14,-1 2 1,0 1-1,-4 3-88,7-1 0,-3-5 0,2-1 127,2 3 0,2 2 0,2 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17:06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7738,'-10'8'-244,"3"-6"0,7 6 0,0-8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0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7304,'0'-9'-277,"0"1"0,0 6 797,0-4-135,0 4 101,0-5-98,0 7 528,0 0-792,0 7 1,0-3-81,0 8 0,2-2 0,1 3-28,3-1 1,0-1 0,-6 7 26,0-1 0,0-5 0,0 0-126,0 1 1,2 1 0,2-1 30,2-1 1,0 0-57,-6 5 0,1-7 0,3-2-327,2-1 18,0-5 1,-6 8-1153,0-4 1569,0-4 0,0-10 0,8-4 0,1-13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1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6986,'1'-10'321,"5"5"0,-2 3 0,8 2-199,1 0 1,-3 0-112,2 0 0,-1 5 0,5 3-54,-4 2 1,-3-6 0,-5 4 0,4-3 40,2 1 1,-6 2-1,1-2-38,-3 5 1,4-1-1,0 2-84,-2 1 0,-2-3 49,-2 2 1,2-8-87,3 1 29,-3-3 135,6-2 0,-6-2 0,2-3-1,2-7 0,0 2-5,-6-1 0,0-1 0,2-4 2,3 5 0,-3-5 0,6 7 11,0-1 0,-4-4 0,5 6 0,1 1-8,0-1 1,-4 0-1,5 4 43,3-2 1,-4-1 0,1 3-27,3-2 1,-4 0 0,1 6 12,3 0 1,-1-2 0,1-2 136,-2-1 0,-1-1-38,7 6 0,-1 0-84,1 0 1,-3 2-1,-1 2-14,-3 1 0,-7 9 0,4-4 11,0-1 0,-6 7 1,4-4-51,-5 3 0,1 3 1,2-1 9,2 0 1,0-5 0,-6 0-12,0 1 0,2-3-143,4 2-337,-4-1 1,5 1-1,-5-2-399,4-3 886,-4-1 0,14-6 0,-7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2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53 6735,'0'-17'33,"0"7"0,-2 0 58,-4 4 0,2 4-18,-7-3 0,-1 3-73,-5 2 1,1 2 0,2 1 0,3 3 41,-3-2 1,5-2-1,-3-2 1,0 2 54,3 4 0,-7-2-28,4 7 0,-1-5 0,-1 4 42,3-2 0,1 5-49,-2-1 0,4 3-3,8 3 1,0-7 8,0 1 1,0-6-43,0 6 0,8-9 3,4 3 0,-4-2 0,-1 0-28,1 2 1,-4 0 0,8-6-25,1 0 1,-3 0 27,2 0 1,-1 0-14,7 0 1,-1-2-8,1-4 1,-3 2 0,-1-6-78,-3 3 1,-5-5 85,6 6 1,-6-6 0,3 5-24,-1-3 1,0 4 33,-2-5 0,-4 5-25,3-6 1,-3 6 11,-2-5 1,2 7 134,4-2 36,-4 4 245,6 2-130,-8 0 0,2 2-139,4 4 0,-4-2 0,3 7-5,-3 3 0,-2-4 1,2-1-342,4-1 1,-2 6-114,8-3 0,-7-3 1,7-2-280,2-4 1,-5-2 0,3 0 598,2 0 0,-5 0 0,3 0 0,0 0 0,5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3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35 6947,'-8'-10'298,"-3"5"1,-5 3-1,1 0-204,3-4 0,-4 4 1,5-4 5,-5 4 0,-1 2 0,-1 0-26,1 0 0,-1 0 0,1 0 1,-1 0 12,1 0 1,5 2 0,1 2-162,-3 2 0,-1 7 121,-3-1 1,3 4-68,3 1 0,4-5 0,8-1-20,0 3 1,0-4 0,2-1 17,4-1 0,4-2 16,7-6 1,1 6 0,-1 0-20,0-3 0,1-1 0,-1-2 0,1 0 13,-1 0 1,-1-2-1,-3-1 1,-1-3-25,2 2 1,1-4-1,3 2-104,-1 2 0,1-3 103,-1 1 1,1-6 0,-1 6 0,-7-1 59,-4 1 1,1 2 8,-1-8 0,2 8 206,-2-1-21,-4-5 94,5 8-117,-7-6-170,0 8 1,0 2 0,0 4-18,0 6 0,2-5 0,2 1-8,2 0 0,0 2 1,-4 7 7,4 0 0,-4-5 1,3 0-13,-3 1 1,0 1-1,2-1-46,2-1 1,0 0 0,-6 5-20,0 1 0,0-7 31,0 1 0,0 0 1,0 5 10,0 1 0,-2-9 0,-2-1 20,-2 0 0,-6-4 1,5 5 12,-3-1 0,-2-2 0,-3-4 0,1 2 33,3 2 0,-1-1 0,-5-5 7,-1 0 0,1 0 1,-1 0-8,1 0 1,-1 0-33,1 0 0,-1 0 0,3-2 0,1-1-307,3-3 0,5 0-199,-6 6 0,2-2 289,-1-4 1,3 2 210,8-7 0,8 7 0,1-4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4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1 6304,'-12'0'360,"1"0"-192,-3 0 1,4 0 24,-1 0 0,-1 0-9,-5 0 1,-1 0-96,1 0 1,-1 0-1,1 0 1,1 2 0,4 3 1,-3-3 0,5 6 0,-1-2-33,-1 0 0,6 2 0,-4-3-35,3 7 0,-5-2 0,6 1-15,2 3 0,2-4 0,2 1 13,0 3 0,0-4-33,0 1 1,2-1 0,4 2-40,6-7 0,-2-1 1,1 0 16,3 2 1,1 0 0,3-6 22,-1 0 1,-5 0-1,-1 0 1,1-2-38,-2-4 0,5 4 0,-3-6-11,4 1 1,1-1-1,-1-6 1,-3 5 22,-1 1 0,-6-6 0,3 3 2,-1-5 1,-2 4 0,-4 3 51,4 1 0,-4-6 3,3 3 1,-3 1 19,-2-2 134,0 8-15,0-3 0,0 9-61,0 3 1,0 5 0,0 8 139,0-1 0,0 1 1,0-1-158,0 1 1,0-7-1,0 1 1,2-1-87,4-1 0,-2 4 0,8-7-24,1 3 0,-3-6 1,2 2-1,1-4-222,3-2 0,1 0 0,1 0-447,-1 0 0,0 0 1,1-2-242,-1-4 938,1-4 0,-1-7 0,1-1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5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7909,'17'0'33,"0"0"0,1 0 0,-1 0 0,1 0 7,-1 0 1,1 0 0,-1 0-51,1 0 1,-7 0-57,1 0 0,-8 2 51,2 4 1,-6-2-1,-6 8-63,-6 1 1,-3-3 0,-3 0 30,1-3 0,-1 1 0,1-4 1,1 4-1,3 0-2,1-1 0,6 1 61,-5-2 0,7-2 28,-2 7 1,12-7 0,5 2 43,5-4 0,-4-2 1,-1 0-1,3 0-36,1 0 1,3 0 0,-1 0 40,1 0 1,-1 0 0,1 0-59,-1 0 0,1 0 0,-1 2-25,0 4 0,-5-2 15,0 7 1,-6-1 0,3 4-77,-1-3 1,-2 1-9,-6 5 0,0 1 28,0-1 0,0 1 1,-2-3-9,-4-3 1,2 2 0,-7-7 25,-3 3 1,-2-6-1,-1 4 9,0-1 1,-1-5-1,1 4 1,-1-4 17,1-2 1,-1 0 0,1 0-15,-1 0 0,1-6 0,-1 1-54,1 1 1,-1-4 40,1 2 1,5 0 0,3 4-226,1-4-251,2 5 124,6-7 1,2 8 205,4 0 1,-2 0 0,7 0 162,3 0 0,9 8 0,4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05.05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227 141 7364,'-9'0'533,"1"0"-259,8 0-235,0 7 1,0 3 0,0 8 16,0-1 0,0 1 1,0-1-1,0 0-64,0 1 0,0-1 1,0 1-89,0-1 1,0 1-1,2-3-138,4-3 1,-5 3-298,5-3 0,2-2 531,-2 1 0,7-7 0,-3 4 0</inkml:trace>
  <inkml:trace contextRef="#ctx0" brushRef="#br0" timeOffset="414">105 472 6639,'12'0'447,"-1"0"1,1 0-309,5 0 0,1 0-61,-1 0 0,1 0 0,-1 0-47,1 0 1,-1 0 0,1 0-147,-1 0 0,-5 0 1,-1 0-18,3 0 1,1 0 0,3 0-179,-1 0 0,-5 0-420,0 0 730,-1 0 0,-1 0 0,-2 0 0</inkml:trace>
  <inkml:trace contextRef="#ctx0" brushRef="#br0" timeOffset="819">18 211 7883,'-10'-2'-1005,"4"-4"1454,4 4-367,10-14 0,2 14 0,7-3 0,1 1 13,-1-2 1,-5 4-1,-1-4 1,3 2-49,1-2 0,3 4 0,-1-3 0,1 1-110,-1-2 1,7 4 0,-1-4-1,-2 4-199,-1 2 0,-3 0 0,1 0 1,-1 0 261,0 0 0,9 0 0,1 0 0</inkml:trace>
  <inkml:trace contextRef="#ctx0" brushRef="#br0" timeOffset="1400">908 1 6447,'-11'0'285,"-1"0"0,0 0-259,-5 0 0,1 2 0,3 2 33,1 2 0,1 7 7,-7-1 1,1 3 0,1 3-28,4-1 0,5-5 0,7 0-16,0 1 1,0 3 0,0 1-34,0 1 0,0-1 1,2 1 5,3-1 1,-3 0 0,6 1-1,-2-1-2,0 1 0,2-1 0,-5 1 1,3-1-9,-2 1 1,4-1 0,-2 1 0,0-1-18,1 1 1,-5-1 0,4 0-5,-4 1 1,4-1 0,0 1 29,-2-1 0,-3 1 0,-2-1-5,-5 1 0,2-7 0,-8-1 0,-1-2 0,3 3 0,-2-3 13,-1 2 0,-3-6-5,-1 2 0,-1-4-33,1-2 0,5 0-269,0 0 0,7 0-296,-7 0 600,8-8 0,-4-2 0,8-7 0</inkml:trace>
  <inkml:trace contextRef="#ctx0" brushRef="#br0" timeOffset="1665">594 385 7650,'10'0'-291,"5"0"1,-3 0 327,3 0 1,-3 0 0,0 0 0,1 0 2,3 0 1,1 0 0,1 0-33,-1 0 1,1 0-1,-1 0-8,1 0 0,-1-8 0,0-1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5.8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8522,'10'11'587,"-5"1"-676,-3 2 1,0 1 0,2 3 88,2-1 0,0 1 0,-6-1-315,0 0 1,0 1-411,0-1 1,0-5 724,0 0 0,0-8 0,0 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5.9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51 7830,'0'-12'-969,"0"1"1255,0-1 1,2 2-428,4 4 0,-4 6-397,4 6 1,-4-2 537,-2 8 0,0-1 0,0 7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6.5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7830,'10'0'-45,"5"0"36,-3 0 0,-4 2 0,0 1 129,-1 3 0,-5 2 0,4-2-119,-4 6 0,0-3 1,2 3 4,2 1 1,0-3 0,-6 2 59,0 1 0,0-3-235,0 2 170,0-8-12,0 3 0,0-9-3,0-3 0,0 1 1,1-6-1,3 0-33,2 1 1,6 3-1,-4-6 1,-1-1 35,1-3 0,4 4 0,-5 1 0,3-1 9,4 2 1,1-3 0,3 7 0,-1 0 42,1-2 1,-1 6 0,1-3 102,-1 3-125,1 2-15,-9 0 32,7 0-27,-7 0 195,9 0-6,-8 0-148,5 7-16,-5-5 17,0 14 0,3-12 0,-5 6-2,2-3 17,-7 7-13,13-12 0,-14 13-71,4-3 1,-4 4-1050,-2 1 176,0 0 44,0 1 847,0-8 0,0 5 0,0-5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7.0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35 7830,'17'0'-18,"-5"0"1,0 0 232,1 0 0,3 0-68,1 0 0,-1 2 0,-3 2-150,-1 2 0,-6 0 0,5-6-139,3 0 0,-4 0 178,1 0 0,-5-2-37,6-4 0,-8 2-26,1-8 0,-3 6-63,-2-5 84,0 7 1,-7-4-15,-5 8 0,-4 0 0,-1 0 11,0 0 1,-1 0-1,1 0 12,-1 0 1,7 6-1,-1 2 43,-2 1 1,1-3 0,-1 6-8,2 1 0,3 3 4,-3 1 0,-1 1 1,7-1 39,2 1 1,2-7-1,2 1 164,0 2 1,0-5-112,0 3 1,2-2-48,4 1 0,-2 3 0,7-8 13,3-2 1,1 3 0,3-1-19,-1-2 1,1-2 0,-1-2-34,1 0 0,-1 0-170,1 0 0,-1 0-67,0 0 186,-7 0 0,-2 0 0,-8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8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7660,'10'-7'-581,"-2"5"966,-8-6-163,0 8 0,0 2-114,0 4 0,0-2 0,0 7 1,0 3-5,0 1 1,0 3 0,0-1 0,0 1-36,0-1 0,0 6 0,0 1 0,0-1-54,0 2 0,0-5 0,0 3 0,0-4-44,0-1 0,0 5 0,0 0-61,0-1 1,0-9-1,0-1 1,0 2-50,0 1 1,0 3-1257,0-1 314,0-7 1081,0-3 0,0-7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8.6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7520,'6'-11'-62,"0"-1"1,2 6 130,-3-5 1,-1 7 0,6-4 0,0 2 71,-1 0 0,3 0-78,6 6 1,-1 0-1,0 0 86,1 0 1,-1 0-68,1 0 1,-1 6 0,-1 2 0,-3 0-29,-1 0 1,-6 5-1,6-1-78,1 3 0,-5 3 1,0-1-164,-1 1 0,-5-1 36,4 1 1,-4-1 115,-2 1 1,0-7 0,-2-1 9,-4-2 0,2-3 0,-7-3 7,-3 4 1,-1-4 0,-3 4 0,1-2-9,-1 2 0,7-4 0,-1 3-160,-2-3 0,5-2-587,-3 0 504,8 0 1,-4-2 268,8-3 0,0-5 0,16-8 0,3 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9.1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7726,'8'-10'-229,"-6"3"1,5 5 0,-5-2 488,4-2 0,-2 0-79,8 6 1,-1 0-79,7 0 0,-1 0 0,1 0-30,-1 0 0,1 0 1,-1 0-135,0 0 0,1 6 0,-1 0 0,-1 0 42,-4 1 1,3-5 0,-5 6 0,1-2-63,1 0 0,-6 5 1,4-3 23,-3 2 0,-1-4-57,-6 5 0,0-5 38,0 6 0,0-6 1,-2 3 35,-4-1 0,3 4 0,-9-6 22,-2-3 1,7 1-1,-1 0 148,0 2-21,6 0 1,-6-8-47,8-4 0,0-4-30,0-7 1,0-1 0,0 1 72,0-1 0,2 1 0,2 0-11,2-1 0,8 6 0,-3 1-74,5-3 0,-1 5 1,-1-1-135,-3 2 0,1-4-177,6 7 0,-1-1 1,1 6 133,-1 0 1,-5 0 155,-1 0 0,1 0 0,5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29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18 6991,'-12'0'-114,"1"0"1,5 0 0,-6 0 234,-1 0 0,3 0 0,-2 2 6,-1 4 0,-3-2 0,-1 6-6,-1-3 1,3 1 0,1-4 46,3 2 0,1 7-81,-2-1 1,4 4-1,8 1-44,0 0 0,0-5 0,2-2 0,2 0 4,2-1 1,8-3 0,-3 4-32,5-2 1,1-3-1,1-5 1,-1 0-41,1 0 0,-1 0 1,1 0-1,-1 0 18,1 0 0,-1 0 1,1 0-1,-3-2-51,-3-3 1,3 3-1,-5-6 1,2 0 41,-1-4 1,-7 3 0,4-1 0,-2 0 13,-1 1 1,1-3-1,-6-5-16,0-1 1,-2 3-1,-2 1 1,-3 2-40,-3-1 1,0 3-1,-3 0 1,1 3-42,-1 3 0,-3 2 0,-1 2 0,-1 0-40,1 0 1,-7 0 0,1 0 0,2 0-160,1 0 1,3 6-1,-1 1 296,1 3 0,-8 2 0,-3 5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0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7253,'8'9'358,"-6"1"-271,3-4 0,-1 2 1,0 5-81,2-1 1,0-6 0,-6 5 49,0 3 0,0-4-275,0 1 2,0 1 130,0 5 85,0-7 0,0-4-6,0-12 1,0 2 8,0-7 1,6-1 0,0-6-39,-3 1 0,5 5 0,0 1 34,2-3 0,1-1 16,7-3 1,-7 8-1,1 3 1,2 1 24,1 0 0,-3 0 0,-1 6 76,3 0 0,-4 0 0,1 0-35,3 0 0,1 0 0,3 0-15,-1 0 0,1 2 0,-1 2 3,1 2 1,-7 5 0,-1-3-96,-2 2 0,4 2 0,-5 3-33,3-3 1,-6 3-31,2-3 0,-4 3 53,-2 3 0,-2-3 1,-2-1-65,-2-2 1,-2-9-192,2 3 239,-3-4 70,-9-2 1,9-2 0,3-4-24,4-5 0,2 1 0,0-1 1,0-3 0,2 0 0,2 1 0,3 3-27,3 2 0,-4-5 0,4 1 28,-3-3 0,1 5 1,-4 2-1,4 2 12,1 0 1,-3 1 0,4 3 0,0-2 82,-1-2 1,3 0-52,5 6 1,1 0 0,-1 0 3,1 0 1,-1 0 0,1 0 4,-1 0 1,-5 0-1,0 2-31,1 4 0,1-2 0,-1 5 1,-3 1-12,-2 0 1,3-4 0,-3 3 18,2-1 1,-4 6-1,3-3-51,-1 5 1,-2-4-1,-6-1-145,0 3 0,-2-4 0,-2 1-198,-2 3 1,-1-7-1,3 1 368,-2 0 0,0-6 0,6 13 0,0-5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1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18 7217,'-18'0'219,"7"-2"0,-1-2-73,-2-2 0,5 0 0,-3 6-28,-2 0 1,-1 2 0,-3 2-61,1 2 1,5 6 0,3-5 0,-1 3-42,0 4 1,6-5 0,-3 3-1,-1 1 0,6 3 1,-6 0-1,2-3 32,0-1 0,1-1-10,5 7 1,2-1-46,3 1 0,-1-3 0,8-3-45,1-6 0,3 2 0,1-3-9,1-1 0,-1-2 0,1-2 1,-1 0 30,1 0 0,-1 0 0,1-2-11,-1-4 1,1 3 0,-1-7 0,1 2 45,-1 4 1,-5-4-1,-3 1 1,1-1 38,0 0 0,-6-5 0,3 3 0,-1-2-13,0 1 1,0-1 0,-6-6-7,0 1 0,0 5 0,0 1-18,0-3 1,-8-1 0,-4-1-93,-3 4 1,-2-1-1,-1 7 1,1 2-68,-1 2 1,1 2 0,-1 0 0,-1 0 60,-5 0 1,3 2 89,-8 4 0,0 4 0,-6 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16.65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105 53 7333,'0'-10'-264,"0"3"0,-2 7 646,-4 0-301,-4 0-35,-7 0 1,1 2 0,3 3-93,1 7 1,8-2 0,-4 1 38,1 3 1,5 1 0,-4 3-2,4-1 1,2 1 0,0-1-16,0 1 1,2-3-1,2-1 3,2-2 1,7-3-1,-1 3 11,3-6 1,3-4 0,-3 0 0,-1 1 7,-2 3 0,-1 0 0,7-6 0,-1 0 0,1 0 0,-7-6 1,1 0-1,2 1 4,1-3 1,3-2 0,-1-5-30,0 3 0,-1-4 1,-2 5-1,-3-3-26,3 3 0,-5-5 0,1 4 0,0-3 14,0-3 0,-7 1 0,5 1 0,-2 3-14,0 1 0,0 1 1,-8-5 36,-4 4 0,-4 5 0,-7 7 96,-1 0 0,1 0-42,-1 0 0,3 2 0,1 3-28,3 7 1,7-2-1,-2 1 7,4 3 0,2-4 1,2 1 57,4 3 1,3-4-1,9-1 7,-1-1 1,1-2 0,-1-4 0,1 2-17,-1 2 1,7-1 0,-1-3-1,-2 2-13,-1 2 1,-1 0 0,2-4 0,3 2-54,-3 1 0,-4 3 0,-3-4-81,-2 2 1,-3 8 39,3-3 0,-4-1 1,-8 2 9,0 1 1,-2-3-1,-4 0-1,-6-3 1,-5 5-47,-6-6 1,-3 5-1,-3-5 1,6-2-19,4-2 0,1 4 1,1 0-1,-1-2-66,1-3 0,-1-1 1,1 0 160,-1 0 0,1 0 0,-1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2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7247,'0'-10'481,"2"3"-349,4 7 0,-4 2-16,4 3 1,-4-1 0,-2 8-27,0 1 1,0 3 0,0 1 0,0 1-53,0-1 0,0 1 0,0-1 0,0 1 0,0-1 0,0 7 1,0-1-1,0-2-121,0-1 1,0-3 0,0 0-90,0 1 0,0-1 0,0 1-32,0-1 0,6 1 0,-1-1 49,-1 1 0,0-9 0,0-1-304,2 0 1,2-6 458,-3 4 0,5-4 0,0-10 0,-2-2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2.7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53 5740,'-10'0'657,"10"-8"0,10 6 0,7-4-520,1 4 1,-1 2 0,0 0-81,1 0 0,-1 0 0,1 0 1,-1 0-60,1 0 0,5 0 0,0 0 0,-1 0-16,-3 0 1,4 0 0,1 0 0,-3 0 21,-2 0 1,-1 0 0,-1 0 0,1 0 16,-1 0 1,1-2-1,-1-2-17,1-1 0,-7-1-9,1 6-4,0 0 1,-1 0 3,1 0 1,-8-2 23,2-4 0,-4 4-54,-2-6 1,-2 8-46,-4 0 53,4 0 0,-12 2 73,8 4 1,-7-2-16,1 8 0,3-7-20,-3 7 1,2 0 31,-1 5 0,-3 1 27,8-1 0,0 0-8,6 1 1,0-1-10,0 1 1,2-3 0,2-1-21,2-2 1,2-9 0,-4 5-32,1 0 0,9-6 4,-2 4 0,3-4 0,3-2-247,-1 0 0,1 0 1,-1 0-124,0 0 0,1-6 0,-1-2 50,1-2 1,-3 5 0,-1-7 313,-2-2 0,-1-9 0,7-4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2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18 7685,'0'-10'-948,"0"2"948,0 8 0,-7 8 0,-3 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3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1 7007,'-11'0'-4,"-1"0"93,-1 0 0,-3 0 0,-1 2-23,-1 4 0,7-5 0,-1 7 0,-2-2 4,-1 0 1,3 6 0,2-5 0,1 3 7,-1 4 0,4-5 0,-4 3-39,3 1 0,1 3 0,6 1 14,0 1 1,0-1-67,0 1 1,0-6 0,2-3-1,4-1 20,5-4 0,5 0 0,1 0-47,1 1 1,-1 1 0,1-6 0,-1 0 0,1-2-4,-1-4 1,6 3-1,1-7 22,-3 2 1,-2-3 0,-3 3 0,-2 0 22,-3 0 1,-5-5 0,4 1 11,-3-4 1,1 1 0,-4 1 0,2 3 29,-2-3 0,-2-1 0,-4-1-10,-4 4 0,2-1 0,-8 5-16,-1-2 0,3 7 0,-1-3 0,-3 4-145,-2 2 0,-1 0 1,-1 0-1,1 0-142,0 0 1,-1 2-1,1 2-185,-1 1 0,7 7 454,-1-6 0,0 7 0,-5-3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4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7161,'9'0'294,"-1"0"0,-6 6 0,2 2-171,2 2 1,-1-5-1,-5 7-49,0 2 1,0-5 0,0 3-80,0 1 1,0-3 0,0 2-46,0 1 1,2 1 0,2 0-39,2-3 0,0-5-15,-6 6 41,0-8 168,0 3-83,0-7-257,0 0 194,0-7 1,0-3-38,0-8 0,0 1 0,2-1 49,4 1 1,-4 0 0,3-1 19,-3 1 1,0 5 0,2 0 23,2-1 0,6 3 0,-5 0-16,3 3 1,-4-1-1,6 4 28,1-2 1,-3 0 0,2 6 1,1 0 0,-3 0 1,1 0 63,3 0 1,-4 0-38,1 0 0,1 0 36,5 0 0,-5 0 13,0 0 0,-3 2 0,5 2-45,-2 2 1,-6 2-81,5-2 1,-5 3 19,6 9 0,-9-7 1,3 1-75,-4 2 1,-2 1 29,0 3 0,0-1 0,0 0 54,0 1 0,0-1 68,0 1 1,-2-3 0,-2-1-25,-1-2 1,-1-7 68,6 7 0,0 0-76,0 5 1,-2-7-293,-4-4-476,4 3 517,-6-7 1,6 6-106,-3-8 0,1 0 308,-8 0 0,0 0 0,-5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7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71 9307,'0'11'77,"0"1"1,0-6 0,0 5-11,0 3 0,6 1-207,0 3 1,2-6 0,-5-1 43,3 3 0,6 1 0,-6 3 21,-2-1 1,-1-5 67,3-1 0,-2 1-10,8 6 1,-6-9-7,5-3 1,-5-4-16,6-2 0,-6 0 0,5 0-14,3 0 1,-4-6 0,-1-2-34,-1-1 0,6-3 87,-3-5 0,-3-1 1,0 3-4,-1 3-10,-5-3 1,8 7 19,-4-4 1,-4 2 0,6 7-4,-1-3 1,-5-2 8,4 2 55,4 4 0,-6-6 142,7 8-181,-7 0 1,6 0 0,-6 2-32,2 4 0,0-2 0,-5 8 47,5 1 0,-2 3-78,8 1 0,-6-1 0,5-3 0,1-1 1,0 0 26,-1-3 0,-5 5 1,6-6 0,1 1 1,3-3 2,1 6 0,1-8 30,-1 2 0,1-4 0,-1-2 1,-7-2 0,-2-2 21,-1-2 1,-5-8 0,4 3-38,-4-5 1,4 4-1,0 1-3,-2-3 1,-3-1-1,1-3 1,2 1 9,2-1 0,0 7 0,-6-1 1,0-2-52,0-1 1,0-3 0,0 1-39,0 0 0,0 5 1,0 0-41,0-1 1,-6 3 0,-2 0-90,-1 3 1,3 1-132,-6 6 0,1 0-60,-7 0 0,6 0 387,1 0 0,-1 7 0,-5 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8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279 53 7897,'10'0'-1089,"-2"0"1307,-8-8 1,0 4-77,0-7 1,-2 7-70,-4-2 0,-2 2 0,-5 0-55,1-2 1,6 0-1,-5 6-4,-3 0 1,-1 0 0,-3 0-21,1 0 1,-1 6 0,1 0-1,-1 0-31,1 2 0,-1-4 1,1 7 8,-1 3 0,3-4 0,1 1 58,3 3 1,7-5-1,-2 3 52,4 2 1,2 1-62,0 3 1,2-3-1,4-1 12,5-3 1,-1-7-1,2 2-5,1-4 0,3-2 1,1 0-13,1 0 1,-7 0-1,1 0-10,2 0 1,1 0-1,1-2 1,-3-2-28,-1-2 1,-8-1 0,4 3 0,-3-4-37,1-2 0,2 4 0,-4-5-5,2-3 1,1 5-1,-3-3 66,2-2 0,0 5 1,-4-1 28,4 2-41,-4 2-2,5 6 76,-7 0 175,0 0-189,0 8 0,0 2 12,0 7 1,0 1 0,2-3-26,4-3 0,-2 1 0,8-5-66,1 2 0,-3-6 0,2 4-70,1-1 0,3-5 1,1 4-1,1-4 21,-1-2 1,-5 0-1,-1 0-592,3 0 0,0-2 668,-3-4 0,5 4 0,-14-21 0,6 4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8.8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7897,'0'12'-273,"0"-1"216,0 3 0,0 1 143,0 3 0,0-1 0,2 1 0,1-1 3,3 1 0,0-1 1,-6 1-1,0-1-51,0 1 0,0-1 0,0 1 0,0-1-10,0 0 1,0 1-1,0-1 1,2-1-80,4-4 1,-4 3 0,4-3 18,-4 3 0,-2-3-569,0 0 1,0-7-218,0 7 480,0-8 338,0 4 0,0-8 0,0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9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7897,'12'0'-273,"0"0"1,-6 0 279,5 0 0,1 0 1,5 0 102,1 0 1,-1 0 0,1 0 0,-1 0 28,1 0 1,-1 0-1,1 0-97,-1 0 1,0 0 0,1 0 0,-1 0 6,1 0 0,-7 0-198,1 0 1,0 0-1263,5 0 627,-7 0 784,-2 0 0,-1 7 0,3 3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39.8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36 6809,'0'-10'551,"0"0"-205,0 4-255,0 4 0,-7-5-43,-5 7 0,2 0 1,-1 0 22,-3 0 1,-1 0 0,-3 2 13,1 3 0,-1-1 0,1 6-49,-1-2 1,7-1-1,-1-3 1,0 4 21,3 2 1,-1 0 0,6 3-25,-2-1 0,0-1-14,6 7 0,0-1 78,0 1 1,8-1-75,4 1 1,3-9 0,3-1-1,-1-2 10,1 0 1,-1 0 0,1-6 0,-1 0-195,1 0 1,-1 0-1,1 0 1,-1 0-152,0 0 1,3 0 0,1 0 0,2 0-1,-1 0 0,-3-6 0,-1-2 0,-1 0 311,1 1 0,7-15 0,2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16.89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18 7106,'10'0'-332,"-2"-8"1,-8-2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0.6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18 7587,'-9'-9'354,"1"1"-155,8 8 1,0 2-147,0 4 0,0 3 0,0 9 1,0-1-26,0 1 1,2-1-1,2 1 1,2-1-3,-3 1 0,-1-1 1,-2 0-1,0 1 6,0-1 0,6 1 0,0-1 0,-2 1-41,-2-1 0,-2 1 0,0-1-77,0 1 1,0-1 0,0 1-75,0-1 0,0 0-8,0 1 1,0-1-21,0 1 221,8-8-16,-6-3-37,5-7 0,-7-2-6,0-3 1,0 1 10,0-8 0,0 0 18,0-5 0,0 5 10,0 1-8,8-1 1,2-4 0,5 3 0,-3 1 1,3 6 0,-3-3 23,4 1 0,-5 0 0,1 4-9,1-1 0,1-3 1,0 4-1,-3-2 45,3 2 0,-4 2 0,1 2 18,3 0 1,-5 0-1,3 0 5,2 0 1,1 0 59,3 0 1,-7 0-125,1 0 0,-2 2 0,3 2-22,-1 2 0,-8 7-2,2-1 0,1-2 1,-1 1 6,-2 3 1,-2 2 0,-2 1 22,0 0 0,0-5 0,0 0 66,0 1 0,0-3-44,0 2 0,0-1 1,-2 5-24,-4-4 1,4-3 20,-3-3 1,3-2-539,2 8 0,-2-9-1038,-4 3 1525,4-4 0,-14-2 0,7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1.7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8161,'0'11'241,"0"1"0,0 0 1,0 5-237,0 1 1,0-1 0,0 0 0,0 1 14,0-1 1,0 1 0,0-1 0,0 1-104,0-1 0,0 1 0,0-1 0,0 1-64,0-1 0,0-5 0,0-1-154,0 3 0,0-4-177,0 1-28,0-7 1,-2 4 505,-4-8 0,4 0 0,-13-16 0,5-3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2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7854,'0'-17'-290,"6"5"0,1 2 330,3 3 1,2 1 0,5 6 48,1 0 1,-1 0 0,1 0-10,-1 0 1,-5 0 0,-1 0-23,3 0 1,1 6-1,1 1-32,-4 3 0,1-4 0,-5 4-42,2-3 1,-1 7-39,3-2 1,2 3 12,-9 3 0,1-1 39,-6 1 1,-2-3 0,-2-1 12,-1-3 1,-9-5 0,2 4 21,-3-2 1,-3 3 0,1-5-29,-1-2 0,1 4 1,0-3-3,-1-1 1,1-2 0,-1-2-162,1 0 0,-1 0-468,1 0 328,7 0 1,2-2 0,10-2 297,4-1 0,4-1 0,7-10 0,1-3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2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7390,'10'-8'-319,"5"6"479,-3-4 1,-2 4-85,1 2 0,-5 0 1,6 0-21,1 0 0,3 0 1,1 0 14,1 0 0,-1 0 1,1 2-18,-1 4 0,1-2 0,-1 5-17,1-1 0,-3 6-101,-3-3 1,1-1 0,-7 2-34,-2 1 1,-2-3 0,-2 2 50,0 1 0,0-3 22,0 2 0,-2-3-8,-4 3 0,2 2 1,-7-9-39,-3-1 0,4 0 32,-1 2 0,5-4 22,-6 4 1,6-4 0,-3-4 16,1-4 1,2 2-1,6-8 0,-6 7 1,0-7 49,3-2 0,1 5 0,2-3-15,0-2 0,0 5 1,2-1-1,1 0 16,3 1 1,6 3 0,-4-4-8,1 2 0,3-3 0,4 3-15,-5-2 0,5 6 1,-7-3-1,3 1 24,0 0 1,-6 0-1,5 4-22,3-4 0,-5 4-207,3-3 1,-8 1-438,2-2-244,-4 4 856,6-6 0,1 8 0,9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3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 6863,'-12'0'463,"1"0"-410,-3 0 1,4 0 0,-1 0 0,-3 2-61,-1 3 1,3-3 0,2 6 0,1-2 74,-1 0 1,4 1 0,-4-1-5,3 6 1,-5-2 0,6 1 80,2 3-64,2-6 1,0 7 57,-3-3 0,3 3-108,-4 3 1,6-3 0,4-1 0,4-4-54,1-3 0,-3-1 1,6-6 2,1 0 0,3 6 1,1 0-7,1-2 1,-1-2 0,1-2 0,-1 0 0,1 0 21,-1 0 1,1-6 0,-1 0 26,0 2 0,-5-4 1,-2 1 82,-2-3 1,3-2-54,-5-5 0,0-1 1,-6 1-21,0-1 1,0 7-1,0-1 1,-2 0-43,-4 3 0,2-1 0,-7 6-55,-3-2 1,-2-5 0,-1 5-96,0 2 1,-1 2 0,1 2-54,-1 0 1,1 0-1,-1 2 1,1 2 0,-1 4 210,1 1 0,-8-5 0,-3 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4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6883,'-10'0'524,"4"0"-234,12 0 0,-2 0-189,8 0 0,-6 2-51,5 3 1,-7-1 0,4 6 0,-2 0-58,0-1 0,-1-3-14,-5 6 1,2-2 0,2 3-165,2-1 44,0-1 96,-6 7 4,0-8 33,0-3-9,0-7 1,0-2-6,0-3 0,0-5-14,0-8 1,2 1 11,4-1 0,-3 3 0,7 1 8,-2 3 0,0 7 0,-4-4 1,3 2-16,3 0 0,-4 1 128,6 5 1,-1 0-36,7 0 0,-7 0 0,1 0-44,2 0 1,-5 0-1,1 2 1,0 1 0,-1 3 0,1 2 0,4-4 0,-5 4-1,-1 1 1,6-3-30,-3 6 1,-1-6 0,0 5 19,-3 3 0,-1-4-42,-6 1 0,0 1-69,0 5 26,0-7 57,-7 6 0,3-15-22,-8 5 1,8-6-14,-2-6 1,4 3 33,2-9 1,0 6-1,0-6-5,0-1 1,0 3-1,0-1 1,2-1-6,4 2 1,-2-3 0,6 5 24,-3-2 0,5 4 0,-4-3 22,2 1 1,-1 0 0,5 4 0,-3-2 21,3 3 0,-4 1 0,1 2 0,3 0 0,2 0 1,1 0-22,0 0 0,-5 0 0,0 0 1,1 0 16,3 0 1,-5 0 0,1 0-7,2 0 0,1 5 1,1 3-15,-5 2 1,-1-4-1,-4 5 1,-4 1-18,4 5 1,-4 1-8,-2-1 0,-6 1 1,-2-3-182,-2-3 1,6 4-140,-1-5 0,3-1 101,2 2 228,0-9 0,7 5 0,3-8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5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35 6821,'-18'0'285,"1"0"0,1 2-196,4 4 0,-1-2 1,5 5 4,-2-1 0,5 0 1,-5-2-9,2 5 1,-4 5-37,7 1 0,-1 1 1,6-1-38,0 1 0,0-7 0,0 1-94,0 2 1,8-5 0,3 1 79,5-2 1,-5-2 0,1-6-35,2 0 1,1 5 0,3 1 24,-1-2 0,1-2 1,-1-2-1,-1-2-14,-5-4 0,5 4 0,-7-5 1,3 1 15,0 0 0,-7-6 0,5 5 0,-2-3 19,-4-4 1,4 5 0,-3-3 0,-1-2-7,-2-1 1,-2 3-1,0 1 1,0-3-38,0-2 0,0-1 0,-2 0-1,-4-1 0,3 6 1,-9 3-42,-2 1 1,5 2-1,-3 6 1,-2 0-61,-1 0 0,3 0 0,1 0 0,-3 0-45,-1 0 0,-1 2 1,2 2-1,5 4 179,1 1 0,2-5 0,-2 12 0,-1-6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5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7911,'-10'11'919,"5"1"-828,3 1 1,2 3-1,0 1 1,0 1-107,0-1 0,0 1 1,0-1-1,0 1-1,0-1 1,0 1 0,0-1-1,0 1-16,0-1 1,0 1-1,0-1 1,0 1 12,0-1 0,0 0 1,0 1-324,0-1 1,0 1-69,0-1 0,0 1-241,0-1 651,0-7 0,0-2 0,7-8 0,3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6.5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6855,'12'0'248,"0"0"1,-1 0 0,7 0-169,-1 0 1,-5 0 0,0 0 0,1 0-17,3 0 1,-5 0-1,1 0 1,2 0-11,1 0 0,3-2 0,-1-2-68,0-2 1,1 0 0,-1 6 0,1 0 14,-1 0 1,1 0-1,-1 0-8,1 0 0,-1 0 0,1 0-17,-1 0 0,-5 0-36,-1 0 44,1 0 1,-2 2 11,-4 4 6,-5-4 16,-1 6 66,0-8 1,-1 0 3,-5 0 1,2 0-87,-8 0 1,6 0 9,-5 0 0,5 5-20,-6 1 0,6 0 1,-3-4-26,1 4 1,0-4 0,4 6 10,-1-1 0,-3-3 34,2 8 1,2-2 0,-6 3-1,3-1 21,3 1 1,2-3 0,2 2 54,0 1 0,0 3-42,0 1 1,0-5-5,0 0 0,2-7 1,4 5-10,5-2 0,-1-2 0,2-6-27,1 0 0,-3 0 0,1 0-70,3 0 0,2 0 0,1 0-96,0 0 0,1 0 1,-1 0-59,1 0 1,-6 0-1,-1 0-12,3 0 1,-6-2-1,-1-4 230,1-6 0,-6-3 0,6-3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6.7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53 7786,'0'-18'-314,"-5"7"393,-1-1-322,0 8-246,6-3 489,0 14 0,-8 3 0,-2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1:55.5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0 418 6199,'0'-10'462,"0"0"-20,0 5-271,0 3 1,0-8 67,0 4-6,0 4-62,0-6 17,0 8 210,0 0-276,0-7-112,0 5 9,0-6 0,0 10 0,2 2 28,4 2 0,-4 1 13,4-1 0,-4 4-37,-2 7 1,0 1 0,0-1-3,0 1 0,0-7 0,2 1-21,3 2 0,-1 1 0,6 3 10,-2-1 0,3-5 1,-3-1-34,2 3 0,-6-4 0,3-1 10,1-1 0,-4-2 0,6-4-9,-2 4 0,-1-4 16,-1 3 1,-2-3 2,8-2 0,-6 0 0,3-2-6,-1-3 1,0 3 0,-4-6-21,1 0 0,3 0 1,-4-5-41,2 1 1,2 1 50,-2-7 0,-5 6 1,5 1 3,-4-3 0,0 6 1,2 1 37,2-1-30,0-2 1,-4 1-1,1 1-118,3 0 8,0 6 87,2-6 1,-6 16 28,4 4 0,-2-3 0,-1 3 8,3 2 0,2-1 0,-4 1 0,2-3 0,-2 3 0,3-4 0,1 1-5,2 3 1,-6-4 0,3-1 14,1-1 1,-4-2 0,6-4 45,-2 4 1,5-4-10,-1 3 1,-3-5 0,1-5-9,-2-7 0,0 2 1,-4-1-29,1-3 1,1-1 0,-6-3 0,0 1-11,0-1 1,0 1 0,0-1-25,0 1 0,0-1 0,0 1 0,0-1-19,0 1 0,0 5 1,0 1-469,0-3 14,0 6 0,-2 1-236,-4 7 724,5 7 0,-15 3 0,6 7 0</inkml:trace>
  <inkml:trace contextRef="#ctx0" brushRef="#br0" timeOffset="638">804 505 6150,'11'0'222,"1"0"1,-6 2-48,5 4 0,-5-4-16,6 4 0,-1-4-22,7-2 1,-1-6-105,1 0 1,-7-6-1,1 5-59,2-3 0,-5 4-37,3-6 1,-6 3 0,4-5 35,-3 2 0,5 7 21,-6-7 1,-2 8 0,-8-4 1,-2 1 1,-8 5 0,3-4 3,-5 4 0,5 2 0,-1 0 1,-2 0-1,-1 0 0,-1 2 0,3 2 0,1 2 0,-2-3 0,-1 5 0,-1 0 13,5 2 0,-3-5 0,6 5 92,-1-2 1,5 0 136,-2-2 1,4 3-10,2 9 0,0-7-134,0 1 1,2-6 0,2 5 0,4 1 6,1-2 1,-3-1 0,6-5-117,1 2 1,-3 6 0,2-6-104,1-2 0,-3-3 0,2 1-270,1 4 1,-3-4 0,2 4-23,1-4 0,3-2 0,1 0 405,1 0 0,7 0 0,2 0 0</inkml:trace>
  <inkml:trace contextRef="#ctx0" brushRef="#br0" timeOffset="1363">1450 453 6018,'0'-10'372,"0"-5"1,-8 13-255,-4-4 0,-3 4-25,-3 2 0,1 0 1,-1 2-13,1 4 0,1-3 0,3 7-2,1-2 1,1 4 0,-5-5-46,4 3 1,-1 2 0,5 3-29,-2-3 1,6 3 0,-1-3 26,3 4 0,2-5 0,2 1 36,3 1 1,-1-3-29,8 2 0,-2-6 0,3 3-5,-1-1 1,-6-2 0,5-6-31,3 0 0,0-2 1,-1-2-1,-1-4-34,1-1 1,1 3-1,-1-6 1,-1 0 22,2 3 1,-1-7 0,1 7-1,-4-3-72,-3 0 1,1 6 0,-4-5-3,2-3 0,0 5 0,-6-3 25,0-2 0,0 5 0,0-3 18,0-2 1,0 5 27,0-3 106,0 8 21,0-4 5,0 8 1,0 8-14,0 4 1,0 3-1,0 3-66,0-1 1,2 1-1,1-1-66,3 1 1,2-7-1,-2 1-29,5 1 1,-1-5 0,2 0 0,1-2-181,3 0 0,1-1 0,1-5-259,-1 0 0,1 0 489,-1 0 0,8-7 0,3-3 0</inkml:trace>
  <inkml:trace contextRef="#ctx0" brushRef="#br0" timeOffset="1822">1834 86 7955,'6'-12'-903,"0"1"1,1 5 902,-1-6-61,-4 8 153,6-3 0,-10 7 618,-4 0-413,4 0 1,-6 2-129,8 3 0,0 5 0,0 8-94,0-1 0,0 2 1,0 3-1,0 1-62,0-2 0,0 5 0,0-3 0,0 0 12,0 2 0,0-5 1,0 5-44,0 0 0,0-5 1,0 3-1,0-4-151,0-1 1,0-1 15,0 1 1,0-1 0,2-1 0,2-3-1014,2-1 1166,8-8 0,-5 4 0,9-8 0</inkml:trace>
  <inkml:trace contextRef="#ctx0" brushRef="#br0" timeOffset="2496">1974 16 7955,'11'0'-1805,"1"0"1751,-8 0 210,4-8 52,-8 6 0,0-3-5,0 10 1,0-1-71,0 8 0,5-6 0,1 5-12,-2 3 0,-2-4 1,0 1-49,4 3 1,-4 1-1,4 3 1,-5-1-23,-1 1 0,0 1 1,0 3-1,0 1-57,0-2-77,0 6 159,0-7-103,0 13 0,2-14-35,4 4 103,-4 5-67,6-9 0,-8 6 50,0-7 2,0-1-94,0 1 1,2-1 62,4 1 15,-4-9-43,5 7 0,-7-12 22,0 7 16,0-7-12,0 4 8,0-8-95,0 0 77,0-8 0,0 4 1,0-7-25,0-3 0,2 4 0,2-1 1,2-3-74,-2-1 0,0-3 79,2 1 1,-2 1 2,7 5 1,-7-5 134,4 14-138,0-13 6,-6 13 1,13-6 43,-13 8 1,8 0-39,-5 0 109,5 0-92,0 0-6,5 0 16,-5 0 118,0 0-117,5 0-6,-5 0 13,8 0 181,-9 0-176,7 0-7,-7 0 38,1 0-27,6 0 3,-14 8-5,5-6 15,1 13-22,-6-13 0,6 14-91,-8-5 100,0 5-1,0 1-77,0-7 1,0 5 69,0-3-327,0 4 151,0 1-44,0-7 1,0-1-351,0-3 266,0-4 291,0 14 0,0-14 0,0 5 0</inkml:trace>
  <inkml:trace contextRef="#ctx0" brushRef="#br0" timeOffset="2964">2480 488 7955,'10'0'0,"-2"0"-1207,-8 0 936,7 0 0,-3 0 341,8 0 0,-6 0 0,5 0 40,3 0 1,-4 0-1,1 0 71,3 0-115,-6 0-103,7 0 1,-11-2 38,8-4 0,-7 2 40,7-8-6,-8 9 6,11-13 20,-13 14 28,6-13 0,-8 11 51,0-8-119,0 8 0,-8-9 28,-3 7 1,-5 0 30,-1 6 1,5 8-25,1 3 1,7-1-1,-2 2 17,4 1 0,2 3 1,0 1 10,0 1 0,0-1 0,0 1 60,0-1-108,0-7 0,6 5 0,1-5 0,1 2 0,2-3-109,0-1 1,1-2-1,7-6-107,-1 0 0,-5 0 1,-1 0-232,3 0 1,2 0-1,1-2 410,1-4 0,-1 4 0,0-13 0,1 5 0</inkml:trace>
  <inkml:trace contextRef="#ctx0" brushRef="#br0" timeOffset="3401">2847 453 7955,'8'-10'-1349,"-6"0"1329,3 5 1,5 3 309,2-4 1,3 4-134,3 2 0,-1 0 1,1 0-59,-1 0 0,1 0 0,-1 0-53,0 0 0,-5 0 0,0 2-25,1 4 0,1 3 1,0 9-72,-3-1 0,-7 1 1,2-1-70,-4 1 1,-2-1 0,0 1 68,0-1 0,0 0 50,0 1 247,-8-8-185,6 5 0,-6-15 0,8 0-35,0-10 1,0-5 0,0-3-17,0 1 1,6 0 0,2-1 0,0 1-17,-1-1 0,1 1 0,-4-1 0,4 3 7,2 3 0,-5-3 1,7 3-1,0-4-25,-3-1 1,5 5 0,-6 1-133,1-3 1,-3 4-230,6-1 0,-6 7-585,5-2 969,-7 4 0,4 10 0,-8 2 0</inkml:trace>
  <inkml:trace contextRef="#ctx0" brushRef="#br0" timeOffset="3993">1939 138 7955,'11'6'-452,"1"0"1,2-2 407,1-2 1,-3-2-1,-1 0 472,3 0-261,1-8-34,3 6 0,-1-6 1,1 8 33,-1-7-20,1 5 0,-1-6 63,1 8-69,-1-8-142,8 6 173,-5-6-52,5 8-169,-7-7-47,-1 5 218,0-6 6,1 8-330,-1 0 120,-7 0 0,6 0 133,-7 0-572,9 0 256,-1 0 152,-7 0-348,5 0 214,-5 0 247,0 0 0,5 8 0,-5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17.61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245 36 7375,'10'-18'-126,"-10"9"1,-12 3 0,-3 4 82,-3 2 1,-1 0 38,-4 0 1,-3 0 0,-3 0-1,6 2 22,4 4 1,7-4 0,0 3 0,1-1 63,1 2 1,-4-2-22,8 8 1,1-1-24,5 7 1,2-3 0,3-1 0,7-2 1,4-3 0,1 3 0,1-4 4,-1-1 1,0-5 0,1 6 0,-1-2-3,1 0 1,-1 0 0,1-4-1,-1 1 9,1 3 0,-1 6 1,-1-4-46,-5 1 0,3-3 0,-8 6-67,-2 1 1,-2 3 0,-2 1 58,0 1 1,-2-1 0,-2 1-88,-2-1 0,-6-5 1,5-2-1,-3-1 73,-4 1 1,-1-6-1,-3 2 1,1-4 15,-1-2 1,1 5-1,-1 1 1,1-2-48,-1-2 0,1-4 0,0-2-31,-1-2 1,6-1-1,3 1-117,1-6 0,-4 3 1,6-3-8,3-2 0,8-1 0,7-1 202,4 5 0,1-5 0,1 6 0</inkml:trace>
  <inkml:trace contextRef="#ctx0" brushRef="#br0" timeOffset="505">525 158 7871,'9'-8'-1093,"-3"6"1161,-12-3 1,4 5 0,-3 5 3,3 7 1,0-2 0,-2 1 4,-2 3 1,0-4 0,6 1-29,0 3 1,6 1 0,0 3 46,-2-1 1,5 1-149,3-1 1,4-1 0,1-5 3,0-5 0,1-4 0,-1-2 27,1 0 1,-1 0 0,1-2 23,-1-4 0,-1 3 1,-3-9-5,-1-2 1,-2-1-1,3-3-21,-1 1 1,-8-1-27,2 1 40,-4 0 14,-2 7 1,0 4-11,0 12 0,0 4 0,0 7-5,0 0 0,5-5 0,3 0-144,2 1 0,-4-3 0,5 2-85,3 1 1,-4-5 0,1-2 237,3-4 0,9 6 0,4 1 0</inkml:trace>
  <inkml:trace contextRef="#ctx0" brushRef="#br0" timeOffset="997">1083 141 7946,'2'-10'-770,"4"4"768,-4 4 0,8 10 57,-4 4 1,-4 3 0,3 3-50,-3-1 0,-2 1 0,2-3 0,2-1-50,2-3 0,0-5 0,-6 6 8,0 1 0,6-3 34,-1 2 138,1-8-129,-6 3 1,0-9 0,0-3 1,0-7 0,2-4 1,2-1-2,2-1 0,2 7 0,-4-1 0,3-1-21,3-3 1,-4 4 0,6 1-5,1-3 1,1 4 0,-1 1-11,-1 1 1,0 2-1,5 6 12,0 0 0,1 0 1,-1 0 17,1 0 0,-1 6 1,1 0-1,-1 0-2,1 1 0,-1 3 1,1 6 7,-1-5 1,1 5 0,-3-5 14,-3 5 0,-4-4 0,-7-1-126,5 3 1,-4 1-185,4 3 1,-6-3-266,-6-3 551,4-4 0,-5 0 0,7 1 0</inkml:trace>
  <inkml:trace contextRef="#ctx0" brushRef="#br0" timeOffset="1609">1712 158 7943,'0'-10'376,"0"3"0,2 7-479,4 0 0,-4 7 54,4 5 1,-2 4 0,-1 1-42,3 1 1,0-1 0,-6 0-29,0 1 1,0-1-24,0 1 22,0-1 111,0 1 0,0-10 53,0-8 0,0-8-98,0-10 1,2 1-1,4-1 0,6 1 1,-3-1 0,3 1 0,1 0 14,3-1 1,-4 3 0,-1 1 0,3 4 21,1 2 1,3 3 0,-1 5 27,1 0 1,-1 0 0,1 0 10,-1 0 0,-5 0 0,-1 2 1,3 3-29,2 7 0,-5-2 0,-1 1 0,0 1-40,-1-2 0,-3 5 1,4-3-92,-2 3 0,-3 3 0,-3-3 0,2-1-283,2-2 419,0-8 0,2 11 0,1-5 0</inkml:trace>
  <inkml:trace contextRef="#ctx0" brushRef="#br0" timeOffset="2356">2323 123 7006,'0'18'98,"2"-3"1,2-1 0,2-3-10,-2 3 0,0-4 0,0 1-72,2 3 1,7 0-1,-3-1 1,1-3-4,1-2 1,0-3 0,5-3 0,1 2-29,-1 2 1,1 0 0,-1-6 0,1 0-8,-1 0 1,0-2-1,1-2 1,-1-4 14,1-1 1,-7 3 0,1-6 6,2-1 1,1-3 0,1-1-1,-3 1 19,-1 4 0,-8-3 0,4 5 0,-3-2-17,1 1 0,2 1 1,-4-3 49,2 1-20,0 8 0,-8-4-35,-4 8 0,4 8 0,-4 4-9,4 3 0,2 3 0,0-1 0,0 1 1,0 5 0,0 0 0,2-1 7,4-3 1,-4 0-1,4 3 1,-4 1 1,-2-2 0,0 5 1,0-1-1,2 0 2,3 0 0,-3 4 0,4-5 0,-4-1-30,-2 2 1,0-5 0,0 3 0,0-4-8,0-1 0,0-1 0,0 1 1,-2-1-3,-4 1 0,4-1 0,-5-1 0,-1-3 36,-4-1 0,2-6 0,-1 3 0,-3-1 38,-1-4 1,-3 0 0,1 0 0,-1 1 48,1-1 0,-3-2 1,-1-4-1,-2-2 20,1-1 1,3-9-40,2 2 1,1-3 0,4-3-51,7 1 1,3 0 0,2-1 0,0 1 31,0-1 0,5 1 1,3 1-1,2 3-4,4 1 1,1 0 0,3-5 0,-1-1-22,0 1 0,1 5 1,1 1-23,5-3 1,-1 4-1,4 1-76,-4 1 1,-7 2 0,7 6-565,-3 0 1,-3 0 638,0 0 0,1-8 0,-1-1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7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0 6248,'-11'0'437,"-1"0"0,6 0-281,-6 0 1,1 0-65,-7 0 0,7 6 1,1 2-74,2 1 0,1-3-19,1 6 0,4-6 0,-6 3 0,2 1 36,0 0 0,1-4 0,5 5-19,0 3 0,0-5 0,0 3-8,0 2 1,0-5 0,0 3 15,0 2 1,1-7 0,5 1 0,6 0 0,-2-6 0,1 4-46,3-4 1,-4 0 0,1 1-38,3 3 1,-5 0 0,3-6 28,2 0 1,-5-2-1,3-2 84,2-2 1,-5-5-2,3 5 0,-6-8 0,4 3-13,-3-5 1,-1-1 22,-6-1 0,0 1-94,0-1 1,0 1-72,0-1 1,-2 7-1,-4 1-61,-5 2 1,-5 3-15,-1 5 1,-1 0-1,1 0-305,-1 0 0,7 0 480,-1 0 0,0 0 0,-5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48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1 105 7565,'0'10'712,"6"-1"-606,-1-3 0,7 4-81,-6 7 0,6 1-42,-7-1 0,1 1 1,-4-1-12,4 1 0,-4-7 1,4 1-4,-4 2 1,-2-5-327,0 3 349,0-8 127,0 11-93,-8-13 0,6 4-21,-4-12 0,4-3-11,2-9 0,0 1 1,0-1-90,0 1 1,0-1 0,0 1 54,0-1 1,8 1-1,2-1 21,-1 1 1,7 1 0,-6 3 0,1 3 41,1 2 0,0-5 0,5 3-7,0 0 1,1-3 0,-1 5 25,1-2 0,-1 6 1,1-1-1,-3 1 12,-3-2 1,3 4 0,-3-4 0,4 4 10,1 2 1,-5 0 0,-1 0-41,3 0 1,-4 0 0,1 0 6,3 0 1,-4 0 0,-1 2-52,-1 4 0,4 4 30,-6 7 1,5-5 0,-5-1-8,-2 3 1,-2 2-1,-2 1 0,0 1 1,0-7-1,0 1-10,0 1 0,0 3 1,0 1-9,0 1 0,0-7 0,0 1 1,0 2 1,0-5 10,0 3 0,-2-2-2,-4 1 1,2 3 2,-7-8 1,7 2 2,-2-3-106,-4-3 0,6 6-270,-7-8 0,7 2-358,-2 4 482,-4-4 250,8 6 0,-13-16 0,5-2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2.7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0 123 5737,'12'-6'48,"0"0"57,-8 0 9,3-2 1,-7 4 22,0-7 0,0 5-55,0-6 1,0 7 0,-2-5 300,-3 2-220,3 2 0,-8 0 117,4 1-143,4-1 0,-6 4 71,8-4 32,0 4-28,0-6-74,0 8-34,0 0 0,2 8-35,4 4 0,-4-3 1,4 3-74,-4 2 1,-2 1-52,0 3 1,0-1 24,0 1 0,0-1 0,2 1 15,4-1 0,-4 0 8,3 1 0,-3-1 0,-2 1-22,0-1 1,0 1-25,0-1 0,0-5-29,0 0 73,0-9 75,0 13 43,0-14-72,0 6 1,2-8 16,4 0-20,-4 0 0,8 0 3,-4 0 1,-2 0-27,7 0 0,1 0-1,5 0 1,-5 0 22,0 0 1,-1 0-7,7 0 1,-7 0-12,1 0 0,0 0 13,5 0 0,-5 0-9,-1 0 0,-5 0 33,6 0-44,-8 0-184,3 0-433,-7 0-130,0 0 356,8 0 1,-4 0 0,8 0 381,1 0 0,3-8 0,1-2 0,1-7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3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7494,'10'0'253,"-2"0"-495,-8 0 1,0 2-697,0 4 938,0-4 0,0 13 0,0-5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3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6010,'10'0'1399,"-2"-8"-1523,-8 6 423,8-6-30,-6 8-202,5 0 11,-7 0 0,0 2 1,2 2 58,4 2 0,-4 7 1,4-1 122,-4 4-256,-2-7 1,0 7-11,0-5 1,6 5-83,-1 1-28,1-7 100,-6 6 1,0-12-176,0 7 78,8 1 0,-6-1-279,4 1 392,-4 0-388,-2-3 141,0-1 0,6 0-363,-1 4 456,1-5 63,-6 1 91,0-8 0,0 0 0,0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3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35 7413,'-10'0'-233,"2"0"290,8 0 280,0 0-188,8 0 1,-4 0-46,8 0 1,-6 0-28,5 0 1,-5 0-24,6 0 1,-6 0 0,5 0-52,3 0 0,-5 0 0,3 0-7,2 0 43,-7 0-182,9 0 158,-6 0 1,1 0-171,1 0 163,-8 0 6,11 0-16,-5 0-167,0 0-12,5 0 40,-13 0-262,14-8 347,-14 6-93,13-5 1,-11 7-129,8 0-381,-8 0 658,3 0 0,-7 0 0,0-8 0,0-2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4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18 7852,'-9'0'-1716,"-1"0"1527,4 0 570,4 0-151,-6 0 0,10-6-27,4 0 0,4 0-130,7 6 0,1 0 0,-1 0 0,1 0 11,-1 0 1,1 0 0,-1 0 5,0 0 1,1 0 6,-1 0-33,1 0 3,-1 0 14,1 0 117,-1 0-124,1 0 11,-1 0-9,1 0-260,-1 0 273,-7 0-196,5 0-203,-5 0 160,8 0 24,-9 0 0,1 0-437,-4 0 408,-4 8-301,5-6 198,-7 6 258,0-8 0,0 7 0,0 3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5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6825,'0'-10'525,"0"2"1,6 16-416,-1 4 0,1-2 0,-6 1-38,0 3 0,6 1 0,0 5 0,-2 1-15,-2 2 0,-2 1 1,2-7-1,1 1-175,3-1 0,0 6 0,-6 1-44,0-3 1,0-2 0,0-1-209,0-1 0,0 1-674,0-1 1044,0-7 0,0-2 0,-8-8 0,-1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5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7264,'0'-17'-282,"0"-1"0,2 9 0,2 1 342,2 0 0,2 6 1,-3-4-1,5 2 60,0-1 1,5 3 0,-3-4 36,4 4 0,1 2 1,0 0-82,1 0 0,-6 0 0,-1 0-33,3 0 0,-4 0 1,1 0-45,3 0 0,-5 0 0,1 2 0,0 2-1,0 2 0,-5 5 1,7-3-35,2 2 1,-1 1 0,1 7 32,-3-1 0,-5-5 1,4 0-13,-2 1 0,-2 3 0,-6 1 9,0 1 0,0-7 70,0 1 1,-2-2-1,-4 3-35,-6-1 0,-3-8 0,-3 3-40,1 1 1,-1-6 0,1 4-88,-1-4 0,1-2 0,-1 0-115,1 0 0,5 0-468,1 0 154,7 0 527,-4-8 0,16-2 0,1-7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6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6403,'12'0'463,"0"0"1,-1 0-336,7 0 1,-7 0 0,1 0-30,2 0 1,-5 6 0,3 2-55,2 1 0,-5-3 1,3 6-69,1 1 0,-3 1 1,0 0-1,-2-3-2,-5 3 0,1-4 0,0 1-103,2 3 1,0 1-2,-6 3 0,0-7 205,0 1 1,0-6-40,0 6 48,-8-9 0,6 3 0,-6-10 1,3-3-61,-1-3 1,0 4-1,6-6-9,0-1 0,0 3 1,0-2-1,0-1 9,0-3 1,2 5 0,2-1 34,2-1 1,7-3-1,-1-1-26,3-1 1,-3 6 0,0 3-70,1 1 0,-3 2 1,0 4-1,-1-2-369,1-2 0,-4 1-165,5 5 0,1 0 569,6 0 0,-9 0 0,7 0 0,-6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11.47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36 420 6389,'-10'0'564,"0"0"-504,5 0-63,3 0 0,-6 7 43,8 5 1,2 3-1,2 3 11,2-1 1,-1 1 0,-3-1-30,4 1 0,-4-1 0,6 1 0,-2-1-5,0 1 0,7-1-20,-1 1 1,3-3 0,3-3 3,-1-6 1,-5 1-1,0-1 11,1-2 1,-3-2 0,-1-4 0,1-2 14,0-2 1,-6-1-1,2 1 1,-3-4-30,3 0 0,-4-5 0,4 3-5,-4-3 0,-2 3 0,2 0-39,4-1 1,-4 3-84,4-2-30,-5 1 82,-1 1 1,0 4 71,0 12 1,6-2-1,2 6 15,2-3 1,-4 7 0,3-2 39,-1 3 1,4-3 0,-5-2-1,1-1-18,0 1 0,6-4 1,-3 3-1,3 1-1,-3 0 0,5-6 0,-4 2 0,3-5-8,3-1 0,-1 0 0,1 0 0,-1 0-28,0 0 1,1-7 0,-1-5 10,1-3 1,-3 3-1,-3 0 1,-4-1-5,0-3 0,-7 5 1,5-1-1,-4-2-5,-2-1 1,0-3-1,0 1 1,0-1-58,0 1 1,0 5 0,-2 3 0,-2-1-401,-1 0 0,-9 6 460,2-2 0,-11-3 0,-4-1 0</inkml:trace>
  <inkml:trace contextRef="#ctx0" brushRef="#br0" timeOffset="582">927 559 7643,'17'0'-711,"-5"0"1,-1 0 705,3 0 0,-1-2 0,1-2 86,-2-1 0,-6-3-36,5 2 0,-5-2 1,4-5 9,-3 1 1,-1 6-25,-6-5 0,-2 7-9,-3-2 0,1-2 6,-8 2 1,6 0 0,-5 6-19,-3 0 0,4 0-5,-1 0 1,-1 0 0,-4 2-10,5 4 0,-3-2 0,6 6 69,-1-2 0,3 3 0,-4-3 0,2 2 14,5 3 0,-5-3 1,2 2 20,2 1 0,2 3-36,2 1 0,0 1 0,2-3 1,4-3 0,-2 1 1,7-7-25,3-2 1,-4 4 0,1-2-87,3-2 1,2-3 0,1-1 0,0 0-9,1 0 1,-1 0-1,1 0 53,-1 0 0,9 0 0,1 0 0</inkml:trace>
  <inkml:trace contextRef="#ctx0" brushRef="#br0" timeOffset="1276">1660 489 7646,'-12'0'-669,"3"-2"0,-1-1 754,0-3 1,5 0 73,-7 6 1,0 0-81,-5 0 0,-1 0 0,1 0-28,-1 0 0,1 2 0,-1 2 2,1 2 0,0 7-59,-1-1 1,3-3 0,1 1-1,4 0-5,2 0 0,3-5 0,3 5 1,-2 0 57,-2 0 0,0-5 8,6 7 0,6 0 1,2 3-26,1-3 1,-3-4 0,4-7 0,0 3 3,-1 2 0,3 0 0,6-6-24,-1 0 0,-5 0 1,-1 0-1,3-2-22,1-4 0,1 2 0,-3-5 0,-1-1-7,2 0 0,-5 4 0,1-5 14,-2-3 1,4 5-1,-5-1 1,1 0-3,0 0 0,-2 5 38,-6-7-18,0 0 0,0-5-20,0 7 0,0 4 8,0 12 1,0 4 67,0 7 1,0 1-12,0-1 0,0 1-48,0-1 0,7-1-34,5-5 1,4-3-1,1-8 1,0 0-111,1 0 1,-6 0-1,-1 0 1,3 0-175,1 0 1,1-2 0,-3-2 307,-1-2 0,0-7 0,5 3 0</inkml:trace>
  <inkml:trace contextRef="#ctx0" brushRef="#br0" timeOffset="1704">2114 0 7334,'-10'0'-393,"3"0"731,7 0-226,-8 0 0,6 2 0,-4 4-42,4 6 0,2-3 0,0 3 0,0 2-47,0 1 1,0 3-1,0-1 1,0 3-24,0 3 1,0-4 0,0 6 0,0-1-13,0-1 0,0 6 0,0-4 1,0 1-16,0-1 0,2 4 0,2-6 0,2-1-104,-2-3 1,0-2-1,0 1 1,1-1-81,-1 1 0,-2-1 0,-2 1-58,0-1 0,0-5 269,0 0 0,8-9 0,-6 5 0,6-8 0</inkml:trace>
  <inkml:trace contextRef="#ctx0" brushRef="#br0" timeOffset="2328">2306 35 7391,'0'12'310,"0"0"-240,0 1 0,0 3 0,0 1 0,0 1-82,0-1 1,0 6 0,0 1 0,0-3-17,0-2 1,0 5 0,0-1 0,2-2 8,4-1 1,-4 3-1,4 0 1,-4-1-7,-2-3 0,0 4 0,0 1 0,0-3-20,0-2 1,0-7 0,0 0-18,0 1 1,0 3-17,0 1 75,0-7-17,7-2 0,-5-10 0,4-4-7,-4-6 1,-2 3 0,0-3 0,0-2-54,0-1 0,6-3 1,2 1-9,1-1 1,1 1-1,4 0 64,-3-1 1,1 3 0,6 1 11,-1 2 0,0 8 0,1-1 0,-1 3 48,1 2 1,-7 0-1,1 0 1,2 0 109,1 0 1,3 0-1,-1 0-34,1 0 0,-1 7-98,1 5 0,-7-2 1,-1 1-1,-2 3-35,-4 2 1,-3 1-1,-1 0-130,0 1 1,0-1 0,0 1-67,0-1 1,-5-5 0,-1 0 216,2 1 0,-6-5 0,1 0 0</inkml:trace>
  <inkml:trace contextRef="#ctx0" brushRef="#br0" timeOffset="3240">2865 472 7862,'10'0'-317,"3"2"-269,-7 4 641,8-4 1,-4 5-18,7-7 0,-5 0 1,-1 0-46,3 0 0,-1-2 1,1-1 32,-2-3 0,-7-2-29,7 2 1,-6-4 36,6-7 1,-9 5-24,3 1 1,-6 7-1,-6-2-22,-5 4 0,1 2 0,-2 0 3,-1 0 1,3 0 0,-1 2-2,-3 4 1,6-2 0,0 7 2,1 3 1,5-4 0,-4 1 13,4 3 1,2 1 0,0 3 23,0-1 1,0 1 0,2-3-1,2-1 9,2-2 1,1-3 0,-1 5-21,6-3 1,3-7-1,3 4 1,-1-2-5,1 0 1,-1 0-1,1-6 1,-1 0-3,1 0 0,-1 0 0,1-2 0,-1-2-12,0-2 1,-1-2 0,-2 4 0,-3-2-4,3 3 0,1-7-13,3-2 1,-3-3 0,-3-3-10,-6 1 0,-2 5 0,0 0 1,1-1-27,-1-3 0,-2 5 1,0-1-1,2-1 4,2-3 0,0 4 1,-6 1-8,0-3 1,0 4 21,0-1 0,-2 7 6,-4-2 1,2 4-9,-8 2 0,8 2 0,-3 2 24,-1 2 0,6 2 38,-4-3 1,6-3 57,6 4 0,4-4 0,7-2-27,1 0 1,-1 0 0,1 0 13,-1 0 0,1 0 1,-1-2-50,0-4 0,1 4 1,-1-3-25,1 3 0,-1 2 0,1 0 0,-1 0 1,-7 2-1,-4 3-21,-4 7 1,-2-2-1,0 1 26,0 3 1,0 1 0,-2 3 46,-4-1 1,4-5 0,-4 0-1,4 1 20,2 3 1,0 1-52,0 1 1,0-1 0,2-1-35,4-5 0,-2 3 0,8-8-128,1-2 1,3-2-306,1-2 1,1 0-443,-1 0 885,-7 0 0,5-8 0,-5-2 0</inkml:trace>
  <inkml:trace contextRef="#ctx0" brushRef="#br0" timeOffset="3818">2254 158 7679,'2'9'-204,"4"-3"1,-2-6 0,7-4 375,3-2 1,-5 1 0,3 5-40,2 0 1,1-6 0,3 0-67,-1 2 1,1 2 0,-1 2 0,1 0-13,-1 0 0,0 0 0,1 0 0,-1 0-44,1 0 0,5 0 0,0 0 0,-1 0-8,-3 0 0,4 0 1,1 0-1,-3 0-34,-2 0 1,-7 0 0,0 0-221,1 0 0,-3 0-228,2 0 0,-6 0 479,5 0 0,-7 8 0,4 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6.8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53 8053,'-15'18'216,"3"-1"0,4 1-204,8-1 1,0 0 56,0 1 44,0-8-151,0 5 0,2-7 0,2 5 1,4-3-87,2-2 0,-5-2 1,7-6 92,2 0 1,1 0-1,3 0 21,-1 0 0,1-2 0,-1-2 0,1-4 55,-1-2 0,-5 5 0,-3-7 0,1-2-29,0-1 0,-4-1 0,3 3 0,-1 1 108,-4-1 1,-2-3-1,-2-1-108,0-1 0,0 6 1,-2 3-77,-4 1 1,-4-4 0,-7 7 0,-1 1-245,1 2 0,0 2 0,-3 0 1,-1 0-30,-2 0 0,-1 6 0,5 1 333,-4 3 0,3 2 0,-5 5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8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7487,'9'0'184,"-1"2"-150,-8 4 1,0-3 0,0 9 16,0 2 0,0-5 0,0 3 9,0 2 1,0 1 0,0 3-169,0-1 0,0-5 48,0-1 0,0 1-105,0 5 94,0 1 42,0-8 6,0-3 0,-2-7 0,-2-2-71,-2-3 1,1-5 43,5-8 0,0 1 32,0 0 0,0 5 0,0 0 0,2 1-10,3 1 1,-1-4 0,8 8 46,2 3 1,-5-1 0,3 0-4,1-2 1,-3 0 0,2 6 30,1 0 1,3 0 44,1 0 1,1 2-4,-1 4 1,-5-2-1,0 6-41,1-3 1,-3 7 0,2-2-27,1 3 1,-5-3 0,0-1-40,-1 3 0,1 1-35,4 3 1,1-1-9,-7 1 1,0-7-61,-6 1 119,0-8 0,-2 4 2,-4-8 1,2-2 4,-7-4 1,7-4-2,-2-7 1,4-1 0,4 3-6,4 3 1,-2-1 0,5 5-1,1-2 12,0-3 1,1 3-1,5-2 1,-2 1 63,-3 1 1,1 0-1,5 6-37,1-2 0,-1 1 0,1 5 0,-1 0-13,1 0 1,-7 0 0,1 0 0,2 0-28,1 0 1,-3 0 0,-1 2-8,3 3 1,-4 3 0,-1 6-7,-1-3 1,0 1 0,-4 6 7,2-1 0,-1-5 0,-5-1-104,0 3 1,0 1-94,0 3 1,-2-1-206,-3 1 0,3-7-289,-4 1 697,4-8 0,10 4 0,1-8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8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35 7881,'0'-10'-540,"-2"3"649,-4 7 1,2 0 0,-7 1 7,-3 5 0,4-2 0,-1 8-52,-3 1 1,6-3-1,3 2 1,1 1-47,-2 3 0,4-5 0,-4 1-34,4 2 0,4-1 0,2 1 19,2-2 1,7-9 0,-1 5-50,4 0 1,1-6 0,0 4 33,1-4 1,-1-2-1,-1-2 1,-2-2 6,-3-2 0,-1-2 0,3 2 2,-1-5 1,0-5 0,3-1 63,-3-1 0,-2 1 1,-7-1-38,3 1 1,0-1 0,-8 3-163,-4 3 0,2-1 1,-7 7-56,-3 2 1,-1 2-1,-3 2-30,1 0 1,-1 0-1,1 2 1,-1 2 221,1 2 0,-1 7 0,1-3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8.9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7514,'0'12'473,"0"0"-356,0 1 1,0 5-1,0 3-17,0 2 1,0 1 0,0-5 0,0 2 0,0 3 0,0 1 1,0-4-1,0 3-120,0-3 0,0 4 0,0-2 0,0-1-25,0-3 0,0-1 0,0-1 0,0 1-185,0-1 0,-5 1-168,-1-1 0,0 0 9,6 1 0,0-6-441,0-1 829,0-7 0,-8-4 0,-2-10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9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18 6675,'-10'0'705,"3"0"-582,7 0 0,7 0 0,5 0-72,3 0 1,3 0-1,-1 0 1,1 0-44,-1 0 0,1 0 0,-1 0 0,1 0-20,-1 0 1,1-6-1,-1 0 1,1 3-32,-1 1 0,0 2 1,1 0 41,-1 0 1,1 0 0,-1 0 27,1 0 106,-8 0-34,-3 0 0,-9 2-64,-3 3 1,1-3 0,-6 6 0,0-2 6,1 0 0,3 5 1,-6-3-19,-2 2 0,1 2 0,-1 3 1,5-1-14,1-3 0,-4 1 0,6 5 29,2 1 1,-3-1-46,1 1 0,0-1 1,6 1 81,0-1 0,0-5-60,0-1 1,2-7 0,2 4-15,2 0 1,7-6 0,-1 4-191,3-4 1,3-2 0,-1 0-163,1 0 1,-1 0 0,1-2-156,-1-4 0,1 2 504,-1-8 0,1 1 0,-1-7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1:5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78 7846,'-11'-16'0,"1"3"-73,2 1-337,3 1 109,5-7 1,7 10 136,5 8 1,2 8 163,-3 10 0,5-1 0,-7 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0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1 7551,'-9'7'65,"-1"-5"1,4 6 31,-5 0 0,1-4-51,-2 7 0,6-1 0,-3 4-32,1-3 0,2 1 1,6 5 1,0 1-20,0-1 1,2-5 0,4-2-6,5-3 0,5-1 0,1-6-18,1 0 0,-1 0 1,1 0 15,-1 0 0,1 0 0,-3-2 6,-3-4 1,-2 4 0,-6-5 0,1-1 101,-1-4 1,4 3 0,-2-3 4,-2-2 1,-2-1 0,-2-3-68,0 1 0,0-1-165,0 1 0,-2 7 1,-4 4-41,-6 5 1,-3 1 0,-3 0-247,1 0 1,-1 0-433,1 0 848,-1 0 0,9 7 0,1 3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0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7633,'17'0'-579,"1"0"746,-8 0 1,-1 0-1,-5 2 37,2 3 1,0-1-31,-6 8 1,6 0-148,0 5 0,-1 0 1,-3-1-1,2-2-61,2-3 1,0 1 0,-6 5 12,0 1 1,0-7-1,0 1 24,0 2 1,0-5-183,0 3 102,0-8-14,0 4 1,-2-8 36,-4 0 37,4 0 0,-6-8 23,8-4 0,0 3 1,0-3-32,0-2 1,2 1 0,2-1-1,4 4-13,2 3 0,-5-7 1,5 2 24,-2-3 1,5-1 0,-3 3-1,2 3 17,-1 2 0,1-5 0,6 3 17,-1 0 1,1-3-1,-1 5 119,0-2 0,1 6 20,-1-1 0,-5 3-60,0 2 1,-1 0-71,7 0 0,-7 0 1,-1 2-65,-2 3 1,4-1-1,-7 8 35,-1 2 1,0-5 0,0 3-6,2 1 1,0-3-1,-6 2 9,0 1 1,0 3 0,0 1 14,0 1 0,-6-1-6,0 1 0,0-1 1,4-1-12,-4-5 0,4-1-83,-3-4 0,3-2-45,2 7-390,0-7 1,-2 4-611,-4-8 1125,4 0 0,-14 8 0,7 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2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36 6935,'10'-2'95,"-4"-4"202,-5 4-171,-1-6 0,0 6-33,0-3 0,-1 3-120,-5-4 0,2 4 1,-8 2 76,-1 0 1,-3 0 0,-1 0 48,-1 0 1,1 2-38,-1 4 0,3-2 1,1 7-1,2 1 0,-1-2 0,3 5 0,0-3 1,3 3-46,3 3 1,-4-7 0,2 1 16,2 2 0,2 1 0,2 3-12,0-1 0,8-7 1,4-3-1,3-1-129,3 0 1,-1 0 0,1-6 0,1 0-131,4 0 1,-1 0 0,5 0-1,0 0-291,0 0 1,-3 0 527,5 0 0,0-8 0,6-2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3.1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7134,'17'0'-291,"1"0"557,-1 0 0,0 0 0,1 0-133,-1 0 0,1 8 0,-1 2-171,1-1 1,-3 7 0,-1-4 0,-2 3 14,1 3 1,-5-7 0,0 1-1,-3 1-37,1 3 0,0-4 0,-6-1 19,0 3 1,0 1 14,0 3 1,-8-8 0,-1-3 30,-1 1 0,-6-6 64,5 4 0,-5-6-41,-1-6 1,7 2 0,4-8 48,4-1 0,2-3 0,0-1-56,0-1 1,0 1 0,2 1 0,4 3-28,6 1 1,-3 1-1,3-7 1,2 3-31,1 3 1,-3-4 0,-1 7 0,3-1-46,2 4 0,1-2 0,0 1-99,1-3 0,-6 6 0,-1-2-228,3 4 1,1 2 407,3 0 0,-1-7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21.24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0 7493,'18'0'80,"-7"0"-13,1 0 1,0 2-101,5 4 0,-1 4 1,-3 7-74,-1 1 0,-8-1 0,2 0 36,-4 1 1,-10-1 0,-4 1-388,-3-1 1,-3-5 456,1 0 0,-1-1 0,1 7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3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36 7857,'11'0'0,"-1"2"0,0 2-198,-1 1 1,-3 1 0,6-6 237,1 0 0,3 0 144,1 0-80,1 0-68,-1-8-32,-7-1 0,-2-3 12,-8 0 1,-2 9 0,-4-3 12,-6 4 1,-3 2 0,-3 0-1,1 0 62,-1 0 1,1 2-1,-1 2 4,1 1 1,1 9-1,3-4 1,3 1-54,2 1 0,-3-6 0,3 4 0,0-1 65,0 1 0,3 2-154,5 5 1,0 0 0,2-1-100,3-4 1,-1 1 0,8-7 0,2-2-135,1-2 0,4 4 0,3 0 0,3-3-601,2-1 881,-5-2 0,11 0 0,-6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3.8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261 18 7556,'-2'-10'-73,"-4"4"0,2 4 1,-7 2 122,-3 0 1,-1 0-1,-3 0 1,1 0 115,-1 0 0,1 0 0,-1 0-56,1 0 1,-1 6 0,1 2 7,-1 1 0,3 3 1,3 6-87,6-1 1,-1 0-1,1 1 5,2-1 0,4-5 1,6 0-146,5 1 1,5-5-1,1-2 1,1-4-79,-1-2 1,1 0-1,1 0 1,2 0-107,3 0 0,-1 0 1,-5-2-1,-1-2-472,0-2 764,1-7 0,-1 3 0,1-8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4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7857,'0'-18'-332,"0"9"434,0 1 0,0 10 1,0 4-44,0 5 0,0 5 0,2 1 1,2 3 1,2 3 0,0-4 0,-6 7 0,0-1-79,0 4 1,0-2-1,1 0 1,3 0 1,2 1 0,0-5 0,-6 4 0,0-2-51,0-3 1,0-3-1,0-1 1,0-1-167,0 0 1,0 1-1,0-1-100,0 1 0,2-8 0,2-3 333,2 1 0,7-6 0,-3 6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4.4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7857,'-10'0'-183,"3"2"1,7 4 460,0 6 0,0-3 0,0 3-283,0 1 1,0 3-1,0 1 93,0 1 0,0-1-520,0 1 0,0-6-134,0-1 566,0-7 0,7-4 0,3-10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4.6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34 7737,'0'-12'-72,"0"0"1,-2 8-81,-3-1 0,3 5 0,-4 5 75,4 7 0,0-2 0,-2 1-71,-2 3 0,-2 0 1,5-1 147,-3-1 0,0 0 0,6 5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4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7642,'0'17'116,"0"1"1,0-1-1,0 1 1,0-1-114,0 1 1,0-1-1,0 1 1,0 1 43,0 4 1,0-3 0,0 3 0,0-4-115,0-1 1,0-6-1,0-1-630,0 3 199,0 1 0,-6-3 498,0 0 0,-7-16 0,3 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5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7555,'12'0'576,"0"0"-678,1 0 0,3 0 1,1 0-221,1 0 0,-7 0 0,1 0 322,1 0 0,3 0 0,1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5.5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36 6979,'10'0'770,"-2"-8"0,-8 4-685,0-8 0,-2 8-107,-4-1 1,-4 3 0,-7 2 0,-1 0 79,1 0 0,-1 0 0,1 0 0,-1 2-42,1 3 0,0 5 0,-1 6 1,1-3 32,-1-1 1,3-1 0,1 7 0,2-1-28,-1 1 0,3-7 0,0 1 0,3 2-47,3 1 1,2 3 0,2-1 0,0 1-32,0-1 1,0 1 0,0-1-74,0 0 0,8-5 0,3 0-165,5 1 1,1-5 0,1-2-1,-1-2-301,1 2 1,-1-4 594,1 3 0,7-3 0,2-2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6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70 7505,'10'-8'-1563,"-2"4"1548,-8-7 0,0 5 369,0-6 0,-8 8 0,-4-3-276,-3-1 1,3 6 0,1-4 37,-3 4 0,-2 2 0,-1 0-7,-1 0 0,1 0 0,0 2-33,-1 4 0,3-2 1,1 6-1,4-1 54,3 1 1,-7 2-1,4 5-197,1 1 0,1-7 0,8 1-19,0 1 0,0 3 80,0 1 1,0-5-1,2-2 33,4-2 1,-3-3 0,9-3-23,2 4 1,1-4-1,3 4 1,-1-4-63,1-2 0,-1 0 0,0-2 1,1-4 0,-6 4 1,-3-6-1,1 3 22,0-1 0,-4-8 19,5 2 0,-7-3 0,4-3 16,0 1 1,-7 5 51,5 1 29,-4 7-63,-2-4 1,-2 8 50,-4 0 1,5 8 58,-5 3 1,4 5-149,2 1 1,0-5 0,0 0-127,0 1 0,6-3 1,1 0-182,3-2 1,-4-3 0,6-5 24,1 0 1,-3 0-1,1 0 301,3 0 0,-6-7 0,7-3 0,-5-8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6.6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6743,'11'-10'244,"1"4"1,-6-2-58,5 3 1,-5-1 18,6 6 1,-1 0-137,7 0 0,-1 0-47,1 0 1,-1 8 18,1 3 1,-7 3 0,-1-1 0,-2-1 4,-4 2 0,0 1-56,1 3 1,-3-1-1,4 0-82,-4 1 1,-2-6 8,0-1 0,-2-5 113,-4 6 0,3-8 0,-9 1-25,-2-3 0,7-4 0,-1-1 224,0-3 0,6-8-210,-4 2 1,4-3 0,2-3-75,0 1 1,8 0 0,4-1-103,3 1 1,3 1 0,-1 3-3,1 1 1,-1 2 0,-1-3 0,-3 3-107,-1 2 0,-6 2 0,5 6-133,3 0 0,1 0 397,3 0 0,-1 8 0,1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22.24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88 88 7588,'0'-17'-1495,"-2"5"1658,-4 0 0,2 8 0,-8-1 62,-1 3 1,3 2-39,-2 0 0,8 2-101,-1 3 1,3-1-1,0 8 1,-2 1-34,-2 3 0,0 1 0,6 1 0,0-1-63,0 1 1,0 1-1,0 3 1,0 1-19,0-2 1,6-1-1,2-3 1,2 1 8,3-1 1,3-1 0,1-3-1,1-3-12,-1-2 1,1-3 0,1-3 0,2 2-39,3 2 1,-1 0 0,-6-6-1,1-2 0,-1-4 1,1 2 0,-1-7 0,-1-3-20,-5-1 0,3-5 0,-6-1 26,1-3 1,-5 1 0,2 6 0,-2-3 21,2-3 0,-4 4 0,4-5 1,-5 5 3,-1 1 1,0 7-1,0-1 45,0-1 0,-5 3 0,-3 0 319,-2 2-214,6 3-50,-3 5-8,7 0 1,1 5 6,5 1 0,-2 8 1,6-3-25,-2 5 1,-3 1 0,-3 1 0,2-1-9,2 1 0,0-1 0,-6 1 0,2 1-49,4 4 0,-4-3 0,3 3 1,-3-3 4,-2-3 1,6 1 0,0-1-4,-2 0 0,0-7 1,0-2 58,2 0-8,-1-6 0,-5 3-34,0-10 0,0-5 0,0-8-29,0 1 0,0 0 1,0-1-1,0 1-49,0-1 1,2 6-1,2 1 1,4-1 36,2 2 0,-1-5 0,5 5 0,-2 1 18,1 3 0,3 4 1,3 2-1,2 0 33,3 0 0,-1 0 0,-6 0 0,1 0 116,-1 0 0,1 0 0,-1 2-46,1 4 1,-1 3 0,1 9-11,-1-1 1,-5 1 0,-1-1-129,3 1 1,-6-1-173,-2 1 0,-4-1-630,-2 0 859,0-7 0,0 6 0,0-7 0</inkml:trace>
  <inkml:trace contextRef="#ctx0" brushRef="#br0" timeOffset="385">1013 333 6805,'12'0'-145,"-1"0"1,1 0 0,6 0 286,-1 0 0,-5 0 0,-1-2-52,3-4 1,-4 4 0,-1-6-222,-1 0 1,-2 4 179,-6-7 0,0 5-43,0-6 1,-2 8 0,-4-1-9,-5 3 1,-5 2 0,-1 0 13,-1 0 0,1 0 1,1 2-1,2 3 3,3 7 0,5-2 0,-4 1 0,3 3-19,3 2 0,2 1 1,2 0-7,0 1 0,0-6 1,2-1-32,3 3 1,-1-5 0,8 1 0,2-2-121,1-4 1,3-2 0,1-2 0,2 0-23,3 0 0,-1 0 183,-6 0 0,9-8 0,1-2 0</inkml:trace>
  <inkml:trace contextRef="#ctx0" brushRef="#br0" timeOffset="816">1328 298 7711,'0'-10'-455,"1"2"490,5 8 1,-2 0 0,6 2 41,-2 4 0,3-2 1,-3 7-111,2 3 0,-6 2 0,1 1-26,-3 0 1,-2 1 0,0-1 38,0 1 1,0-7-24,0 1 78,0-8-6,0 4 0,0-10 1,0-4-8,0-6 1,8-3 0,4-3-11,3 1 0,-3 5 0,0 1 0,1-3 2,3-1 1,1 3 0,1 0 0,-1 1-33,1 1 0,-1 0 1,1 6-1,-1-2-32,0 3 1,1 1 0,-1 2 0,1 0 35,-1 0 0,-5 5 1,-2 3-1,-1 2 33,1 4 1,-4 1-1,4 3 1,-3-1-45,-3 0 1,-2 1 0,-2-1-1,0 1-67,0-1 0,-2 1 0,-2-1-42,-1 1 1,-7-7 0,4-1 0,-2-2-351,-3-4 484,5-2 0,-15 5 0,3 3 0</inkml:trace>
  <inkml:trace contextRef="#ctx0" brushRef="#br0" timeOffset="1445">594 1 6937,'12'0'15,"-1"0"1,1 0-1,5 0 72,1 0 0,-1 0 0,3 0 0,1 0-16,2 0 0,1 0 0,-7 0 1,3 0 5,3 0 1,-2 0-1,6 0 1,-1 0-22,-5 0 0,6 0 0,0 0 1,2 0-29,0 0 0,-1 0 0,3 0 0,-4 0-17,-2 0 0,4 0 0,-6 0 1,1 0-3,1 0 1,-6 0 0,5 0 0,-5 0-41,-1 0 0,-1 0 0,0 0 8,1 0 0,-6 0-68,-1 0-299,1 0-173,-2 0-159,-3 0 722,-7 0 0,0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6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35 7125,'17'-8'-415,"-7"5"689,-4-9 0,-6 8-160,-6-2 0,2 4 1,-7 2 22,-3 0 1,-2 0 0,-1 0-158,0 0 0,5 2 0,0 2 0,1 4-18,1 2 1,-6 1 15,5 7 0,3-1 1,2 1 11,4-1 1,2-5 15,0-1 1,8-7 0,4 4-92,3 0 0,3-6 0,-1 3 1,1-3-111,-1-2 0,0-5 0,1-3 0,-1 0 17,1 0 0,-1-5 1,1 1-1,-3-3 178,-3-3 0,3 1 0,-5-1 0,8 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7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69 7889,'0'-18'-198,"6"6"-311,0 1 1,0 5 634,-6-6 0,2 8 46,4-1 0,-4 5 1,3 5-21,-3 7 1,-2 4 0,0 1 0,0 1 20,0-1 0,0 2 0,0 3 0,0 3 1,0 2 0,0 0 0,0 4 0,0-2-50,0 3 1,0-5-1,0 0 1,0 0-82,0 0 0,0-5 0,0 1 0,0-4-10,0-1 0,0-1 1,0 1-917,0-1 1,0 1 882,0-1 0,-7 0 0,-3 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8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7971,'16'-2'0,"-3"-2"-83,-1-2 217,-8 0 1,3 8 6,-7 4 0,0-2 0,0 7 10,0 3 0,0 2-90,0 1 0,2 1 1,2-1-1,2 0-191,-2 1 1,-2-1 0,-2 1 0,2-3 43,4-3 0,-4 4 0,3-5-158,-3 5 0,0-5-183,4 1 1,-4-6-408,4 5 834,-4-7 0,-10-4 0,-2-9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8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71 7736,'-6'-18'-170,"0"1"0,0 5 162,6 0 1,2 9 0,4-3-4,5 4 0,5 2 0,1 0 0,1 0 26,-1 0 1,1 0 0,-1 0 33,1 0 0,-1 0 0,1 0 0,-1 0 9,1 0 0,-1 2 1,1 2 39,-1 1 1,-5 3-81,-1-2 0,-1 4 5,2 7 1,1 1-47,-7-1 0,0 1 53,-6-1 0,0-5 26,0-1 0,-6-5 0,-2 4 0,-1-2-33,-5-4 0,4-3 0,-1-1-30,-3 0 1,-1 6-1,-3 0 1,1-2-18,-1-2 1,1-2 0,-1 0-353,1 0 1,5 0-392,0 0 95,1 0 672,1 0 0,10-8 0,10-2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9.1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7966,'17'0'0,"-5"0"-384,-1 0 412,1 0 0,6 0 195,-1 0 0,-5 0-109,-1 0 0,1 0 0,5 0-58,1 0 1,-6 6 0,-1 2 19,3 1 0,1 1 1,1 4-1,-3-5-169,-1-1 1,-8 6-1,4-5 1,-2 3-180,-1 0 0,1-7 131,-6 7 134,0 0 0,0-1 1,-2-1-30,-4-2 1,-3-2 12,-9-6 0,3-2 0,1-2 36,2-2 1,7-6 0,-5 5 51,2-3 0,2-2-50,6-5 1,0-1 0,2 1 11,4-1 1,4 1-1,7 0-77,1-1 0,-1 6 0,1 3-305,-1 1 0,1 2 1,-1 6 0,1 0 0,-1 0 354,0 0 0,1-8 0,-1-1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09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35 7683,'-16'2'340,"3"2"0,3 4-291,2 1 0,-3-3 0,5 6-88,2 1 1,2 3 0,2 1 205,0 1 1,0-1-214,0 1 0,8-3 0,4-3 74,3-6 1,3 2 0,-1-3 0,0-1-162,1-2 1,-1-2 0,3 0 157,3 0 0,-4-6 1,5-1-1,-5-1 105,-1 0 1,-7-5-1,1 1-77,1-4 1,-5-1 0,-2-1 0,-4 1-22,-2 0 1,0-1-161,0 1 1,-8-1 0,-3 3-48,-5 3 0,-1 4 0,-1 8 0,1 0 51,-1 0 1,-5 6 0,0 2 123,1 1 0,-5 3 0,0 6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10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7170,'11'12'257,"1"-1"0,-6-5-128,5 6 0,-5-2 1,4 3-123,-2-1 0,0-6-220,-3 5 1,-3 1 38,4 5 71,-4-7 78,-2-2 6,-8-8 0,6-2-24,-3-4 0,3-4-70,2-7 0,0 0 1,2-1 89,3 1 1,-3 5-1,6 2 26,0 2 0,-4-3 1,7 5 68,3 2 0,-4 0 26,1-2 0,1 4 1,5-3-31,1 3 0,-7 2 0,-1 2 0,0 2-25,0 1 1,1 3 0,7-4 0,-3 4 6,-3 1 0,3-3 1,-5 6 5,0 2 1,3 1-226,-7 3 1,0-1 136,-6 0 1,-2-7 23,-4-4 1,2 2-1,-7-2-39,-3-3 0,4-1-9,-1-2 1,1-2 38,-2-3 0,5-5-18,7-8 0,0 1 0,0 0 14,0-1 0,7 6 1,3 1-1,2-1 1,-1 2 1,1-3 0,6 5 51,-1-2 0,0 6 0,1-1 0,-1 1 27,1-2 1,-1 4 0,1-4-4,-1 4 0,1 2 1,-1 2-5,1 4 1,-3-2 0,-1 6-9,-3-3 1,-1 7-1,4-2-26,-3 3 1,-7-3 0,2-1-121,-4 3 0,-2-4 0,-2 1-256,-4 3 0,2-4 2,-7 1-296,7-7 652,-4 4 0,8-8 0,0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11.1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18 6323,'-18'0'597,"7"0"1,-1 0-494,-1 0 1,-1 8-1,0 1 1,5 3-41,1 0 1,-4-1 0,4 7 3,-1-1 1,5 1 0,-2-1 62,4 1 1,2-1-199,0 0 0,8-7 0,4-2 66,3 0 1,3-6 0,-1 3 0,0-3-107,1-2 0,-1-5 1,1-3-1,-1 0 90,1 0 0,-7-5 1,1 1 23,2-3 1,-1-3-1,1 1 1,-4-1-6,-3 1 0,-1 5 0,-6 0-57,0-1 1,-8-3-1,-3 1-67,-5 3 1,-1 4 0,-3 8-1,-1 0-113,-2 0 0,-6 2 0,5 2 0,1 4 235,-2 2 0,5-5 0,-3 5 0,4-2 0,1 5 0,1-3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11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 5958,'0'11'573,"0"1"-115,0 2 1,0 1 0,0 3 0,0-1-345,0 1 0,0 5 1,0 0-1,0-1-74,0-3 1,0 4-1,0 1 1,0-3-145,0-2 1,0-1 0,0-1-164,0 1 1,0-1-8,0 1 0,0-1-37,0 1 1,0-7-215,0 1 1,-8-8 524,-4 2 0,4-12 0,1-4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11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18 6794,'-17'0'683,"7"0"1,4 0-598,12 0 1,4 0 0,7 0-173,1 0 1,1 0 0,2 0 0,3 0 71,-3 0 1,-2 0-1,1 0 1,1 0 19,3 0 0,-1 0 0,-6 0 33,1 0 1,-1-6-1,1 1-51,-1 1 0,-5 2-48,-1 2 0,-5 0-27,6 0 1,-8 2 100,2 3 0,-10-1 0,-4 8-13,-2 2 1,1 1 0,-5 3-1,4-1 83,2 1 1,-3-1-1,3 0-15,-2 1 0,6-1-58,-1 1 1,5-1-75,5 1 1,5-9 0,8-3-34,-1-4 1,1-2-1,-1 0 1,1 0-291,-1 0 1,0-2 0,1-4 218,-1-5 1,-1-5 0,-3-1 0,-3-1 166,-2 1 0,6-1 0,-5-7 0,9-2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44.82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53 158 6787,'-10'-8'35,"-3"4"1,7-7 2,2-3 0,0 4 0,0-1 12,-1-3 0,-1 4 0,6-1-44,0-3 0,7 4-19,5-1 1,-2 5-1,1-4 1,3 3 20,2 3 1,-5 2 0,1 2-25,1 0 1,3 0 0,1 0 21,1 0 0,-6 0 0,-1 0 1,1 2 9,-2 3 0,3-1 0,-5 6 0,2-2 7,3-4 0,-3 5 1,1 1-1,3 2 16,2-1 0,1-1 1,-1 4-1,-3-3-18,-1 3 1,-8-4 0,3-1 0,-1 1 17,0 0 0,0-4 0,-6 5-9,0 3 0,-6-5 0,-2 1 0,-1 0-14,-5 0 1,-1-7-1,-1 5 1,2-2-45,3 0 0,-1 2 0,-5-5-13,-1 3 0,7 2 1,-1-4-18,-2 2 1,-1 5 0,-3-3-22,1 2 0,5-4 19,1 5 1,5-5 45,-6 6 1,8-1 20,-2 7 1,-1-1 0,1 1-34,2-1 1,2-5 0,2 0-8,0 1 1,0 3-1,0 1-24,0 1 1,2-7 0,2 1-113,2 1 0,5-3 1,-3 0-297,2-2 465,-6 5 0,11-11 0,-5 6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12.0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88 7925,'-23'-18'40,"-1"1"-41,3 0 0,4 5 0,3 2 336,2 2-189,8 3-870,-3 5 0,9 7 402,3 5 0,-1-2 0,8 1 322,2 3 0,1 1 0,3 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12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0 5961,'10'0'1648,"-4"0"-1568,-12 0 1,-4 8-1,-7 4-28,-1 3 1,7-3 0,1-1 3,2 3 0,-3 2 1,5 1-154,2 1 0,2-1 35,2 0 0,2 1 0,4-3 60,5-3 0,5-4 0,1-8 1,1 0-8,-1 0 1,1 0 0,-1 0 0,1 0 21,-1 0 1,1-2-1,-1-2 62,1-2 0,-7-5 0,-1 3 0,-2-2-19,-4-3 1,-2 3-1,0-2 1,1-1-41,3-3 0,0-1 1,-8-1-47,-4 1 1,2 1 0,-7 3 0,-3 3-102,-1 2 0,-3 2 1,1 6-1,-1 0-153,1 0 0,-1 0 1,1 0-1,-1 0-30,1 0 1,5 2 313,1 4 0,-1-4 0,2 13 0,3-5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13.0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7832,'12'6'-721,"-1"-1"971,-7 1-156,12 2 0,-14 2 17,3 7 1,-3 1-51,-2-1 1,0 1-182,0-1 179,0 0-77,0 1 0,-2-8 63,-3-5-77,3-3 0,-6-4-36,8-3 1,0-5 5,0-8 0,0 1 0,0 0 25,0-1 0,6 1 0,1-1 17,3 1 1,-4 5 0,6 2-1,-1 1 28,-1-1 1,5 4 0,-3-4 21,4 3 0,-5 1 0,1 6 43,1 0 1,3 0-33,1 0 1,1 2 140,-1 4 0,-1-3 0,-2 9-53,-3 2 1,-7-5-1,2 3 1,-4 2-66,-2 1 0,0 3 0,0-1-58,0 1 1,0-1-1,0 0 1,0 1-74,0-1 0,-2-5 1,-2 0-75,-2 1 1,-7 1 0,3-1-227,0-1 0,-3-6 0,5 4-217,-2-3 0,-2 1 584,-5-2 0,0-4 0,-1 6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25.7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18 6294,'0'-10'1258,"0"2"-928,0 8-82,0 0-137,-8 0 0,6 2 24,-4 4 1,4-2 32,2 8 1,0-1-83,0 7 1,0-1-70,0 1 1,0-7 0,0 1 0,2 0 0,2-1-67,2 1 0,0 0 0,-6 5-188,0 0 0,0-5 56,0 0 0,0-1-1057,0 7 254,0-8 984,0-3 0,0-7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26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70 7701,'10'-17'-235,"4"5"541,-9 0 1,9 7-222,-2-7 1,-3 8-1,3-2-41,2 4 1,-5 2 146,3 0-110,0 8-58,-3-6 0,7 14 0,-5-5 0,3 5 40,-2 1 1,1-5 0,-5-2 0,0-1-300,0 1 122,5 2-43,-11-3 1,12 7 70,-8-5-181,-1-3 257,3 0 0,-6-6-205,4 4 84,-4-4 20,-2 5 1,0-9 81,0-3 1,0 1 0,0-8 28,0-1 0,0 3 0,0-2-38,0-1 1,0 3 224,0-2-200,8 1 1,-6 1-1,5 2 58,1 0-49,-6 6-1,13-13 19,-13 13-17,14-6 8,-14 8-6,13-8 146,-5 7-143,0-7 5,5 8 191,-13 0-182,14 0-3,-14 0 0,13 0 146,-3 0-128,-4 0-5,7 0 18,-13 0 73,14 0-59,-7 0 0,3 0 84,0 0-79,-1 0 0,1 0 75,0 0-84,-1 8 0,1-7 1,-2 7-24,-3 0 0,7 2 1,-12 1 0,4 1-14,-4 2 1,-2-5 0,0 3-84,0 2 1,0 1-377,0 3 0,0-1-30,0 0 0,0 1-151,0-1 149,0-7 473,0-2 0,0-8 0,0 0 0,7-8 0,3-2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27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227 36 7536,'10'-8'-420,"-2"6"625,-8-6-297,0 8 363,0 0 1,-2-6-189,-4 0 0,2 1-101,-8 5 1,7 0-1,-7 0 15,-2 0 0,5 0 1,-3 0-1,-1 0-29,-3 0 1,4 2 0,1 1 55,-3 3 0,-1 0 33,-3-6-44,8 8-14,-5-6 116,5 6-96,0-1-2,-5-5 7,13 6 0,-6 0 1,8 3-108,0 5 101,0-6 1,0 5-65,0-3 0,2 3 18,4 3 0,4-8 0,7-3-10,1 1 0,-7-6 0,1 4 17,2-4 0,1-4 1,3-2 47,-1-2 0,-5-2 72,-1 3-30,1-5-60,-2-8 0,3 7 23,-7-1-21,0 0-44,-6 3 44,8 1 3,-6 0 0,5 6 2,-7-13 0,0 11 14,0-8-13,0 8 5,0-3-11,0 7 127,0 0 1,0 7-96,0 5 1,0-2-1,0 1-43,0 3 1,2-4 0,4-1-112,6-1 0,-3 0-31,3-2 1,0-4 0,5 3 0,1-3 10,-1-2 0,1 0 0,-1 0-723,0 0 602,-7 0 252,6 0 0,-14-7 0,5-3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27.4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7970,'0'-10'-372,"8"2"720,-6 8-179,5 0 0,-7 2-98,0 4 0,0-2 0,0 8 0,0 1 14,0 3 1,2 1 0,2 1 0,2-1-15,-2 1 1,-2-1 0,-2 1 0,0 1-58,0 4 0,0-3 0,2 3 0,2-4 8,2-1 1,-1 5-1,-5 0-44,0-1 0,0-3 0,0-1-116,0-1 1,6 1-1,0-1-302,-2 1 1,-2-7-847,-2 1 564,8-1 722,-6-1 0,13-10 0,-5-10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28.0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70 7970,'18'0'-314,"-8"0"1,-1 0 175,-3 0 121,-4 0 141,14 0-16,-7 0 0,1 0-105,6 0 130,-15 0-26,7 0-126,0 0 92,-6 0 1,8 0 74,-5 0-267,-3 0 243,6-8 1,-6 4-116,4-7 0,-4 5-107,4-6-7,-4 8 130,-2-3-30,0 7 0,-2-6-17,-4 0 0,-4 0 21,-7 6 1,-1 2-30,1 4 1,-1-2 0,1 8 14,-1 1 13,9-5 6,-7 7-8,14-13-1,-13 14 73,13-6 0,-12 1 41,8 1-89,1 0 1,5-1 0,0 1 0,0 1 55,0 3 0,0-4 1,1-3 33,5-1 0,-4 0 0,6-4 264,0 1-325,-6 1 81,13-6-48,-5 0 1,7 0-1,1 0 15,-1 0 1,1 0 0,-1 0-186,1 0 1,-7 0-210,1 0-773,0 0-387,5 0 929,-7 0 1,-4-2 527,-12-3 0,-4-5 0,-7-8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28.9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7752,'10'-8'-440,"-2"6"636,-8-5 0,5 14-45,1 5 0,0 4 0,-4 1-68,4 0 0,-4-5 0,4 0-185,-4 1 113,-2 3 0,0 1 1,0 1-132,0-1 1,5 1 0,1-1-1,-2 1-58,-2-1 1,-2-5-1,0-1-503,0 3-41,0 2 722,0-7 0,0-3 0,0-12 0,0-3 0,0-9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29.2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53 7117,'11'-6'56,"1"1"0,-6-1 186,5 6-142,1 0 1,0 0 0,-1-2 14,3-4 1,1 4 0,3-4-77,-1 4 0,1 2 0,-1 0 1,1 0-9,-1 0 1,1 0-1,-1 0-118,1 0 0,-1-6 0,1 1-78,-1 1 0,-5 2 0,-1 2-611,3 0 386,-6 0 323,-1 0-164,-7 0-37,0 8 268,0-7 0,0 7 0,0 0 0,0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45.51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35 35 7583,'2'-10'-417,"4"4"333,-4 5 182,6 1-16,-24 0 0,12 1 81,-7 5 0,1-2-36,4 8-53,0-8 0,6 5-94,0-3 0,8-4 6,4 4 0,-3-4 0,1-4 61,-2-4 1,-2 2 0,-6-7 121,0-3 1,0 4-113,0-1 1,-2 7-1,-4-2-4,-6 4-14,5 2-113,-9 0 1,14 2-773,-4 4 846,4 4 0,2 7 0,0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29.5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6923,'8'10'485,"-4"-2"-8,8-8 0,-1 0-454,7 0 0,-1 0 0,1 0 82,-1 0 0,1 0 0,-1 0-674,1 0 1,-1 0-655,1 0 1223,-1 0 0,0 0 0,1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0.0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71 6303,'18'0'652,"-6"0"-652,-1 0 0,-7-2 0,4-2-86,0-2 1,-6-2 178,3 2 0,3 3-55,-2-9 1,0 6-46,-6-5 0,-2 7-7,-4-2 1,-4 4 0,-7 2 40,-1 0 1,1 0 102,-1 0 1,1 2 126,0 4-227,7 3 252,2 1-141,0 6 0,6-7-27,-3 9 0,3-1 0,2 1-31,0-1 1,0-5 0,2-3-101,3-1 1,-1 4 0,8-6-189,1-2 1,1-1 0,0 1-113,-3 2 1,1 0 0,5-6 0,1 0-194,-1 0 439,-7 0-153,6-8 224,-15 6 0,15-13 0,-6 5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0.8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71 7456,'9'8'192,"-1"-7"-130,-8 15 0,6-12 0,0 8 1,-2 1 113,-2 3 1,-2-5-353,0 1-33,0 0 1,0-1-58,0 1 152,0-8 92,0 4 0,0-16 42,0-4 1,0 2 0,0-1-17,0-3 1,0-1-15,0-3 0,6 7 21,-1-1-15,1 8 0,2-12 0,-4 9 15,7-5-17,-7 4 15,12 1 1,-12 5 6,7-4-3,1-4 26,6 8 0,-7-6 48,1 8-82,-8 0 10,11 0 1,-11 0 9,8 0 73,-1 0 0,1 6 80,0 0-154,-8 8 0,9-5-40,-7 9 0,2-3 1,-4-1-1,1-2-130,-1 1 0,-2-3-19,-2 1 177,0 1-33,0-2-49,0 5 214,-8-13 0,7 4-119,-5-12 1,-2-3-37,2-9 0,0 1 3,6-1 1,2 1 0,2-1-7,2 1 0,2 5 9,-2 1 3,3 7 4,1-12-3,5 14-2,-13-6 1,14 1 141,-14 5-108,13-6 1,-11 8 100,8 0-92,-8 0 0,11 0 103,-3 0-122,-4 0 0,5 2 0,-5 2 73,2 2-62,-6-1 7,11 3-2,-13-6 29,6 14-81,0-14 1,-6 7-1,3-3 1,-3 6-265,-2 3 1,0 3-93,0-1 1,0 1-378,0-1 748,0 1 0,-7-1 0,-3 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1.5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245 35 7830,'-10'-8'-1368,"1"7"1531,3-5 1,2 2 6,-8-2 0,6 4-44,-5-4 1,-1 4-55,-5 2 0,5 0 0,0 0-53,-1 0 0,-3 2-53,-1 4 96,7-4-71,-5 6 1,11-2-8,-8-1 59,8 1-31,-11 2 1,11 0 39,-8 3-41,8 5 3,-4-14 1,8 13 9,0-3 22,0-4 1,0 7 0,0-3-8,0 4 0,0-5 0,2-1-54,4-2 1,-2-3 0,6-3 0,-1 2 23,1 2-66,-6 0 56,12-6 1,-7 0 0,9 0 0,-3-2-1,-1-2-9,-2-2 1,-3-2-1,5 5-86,-3-3 0,1-8 36,6 3 0,-9 1 35,-3-2 0,4 8 9,-8-3 4,5-1 1,-7 4 39,0-8 0,0 6 42,0-5 259,0 7-357,0-4 109,0 8 161,0 0-159,0 8 0,0 2-84,0 7 0,6-5 1,2-3-375,2-1 393,1 6-5,-1-12 3,6 6-4,-7-8-588,9 0-140,-9 0 259,7 0 194,-14 0 263,13 0 0,-13 0 0,14 0 0,-14-2 0,4-4 0,11-4 0,3-7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2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7947,'0'18'339,"0"-1"-257,8 1 0,-6-1 0,3 1 1,-3-1 258,-2 1-200,8-1-171,-6 1 198,6 7-88,-8-6 78,0 6-150,8 1 116,-6-7-39,5 6 0,-7-1-100,0-1-74,0 0 172,0-5-131,0 7 0,0-6 0,0 5 1,0-5-41,0-2 0,0 1 0,0-1-76,0 1 0,0-7 0,0 1 1,0 2-110,0 1 1,0-3-393,0-1 0,6-5 205,0 6 0,2-8 460,-2 2 0,-4-12 0,5-4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2.6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88 7830,'10'0'-769,"5"0"1075,-13 0 35,6 0-150,0 0-157,-7 0-88,15 0 173,-14 0 30,6 0-29,-1 0-1,-5 0-96,14 0 1,-12 0-242,7 0 330,-7 0-45,12 0-116,-14 0 128,13-8-24,-13 6 18,14-6-67,-14 8 1,7-5-1,-5-3-83,2-2 1,2 4 15,-2-5 1,-4 5 26,3-6 0,-5 8 0,-5-2-37,-7 4 1,2 2 0,-1 0 5,-3 0-43,6 0 83,-7 0 4,5 0-18,0 0 88,-5 0-77,5 8 3,-7-6 53,7 6-52,-6 0-5,15 1 11,-15 1 65,14 6 0,-11-12 0,7 7 24,2 3 1,0 1-50,-2 3 0,4-1 172,-4 1-164,4-1 0,2-5 81,0-1 1,8-1 4,4 2 0,-2 1 0,1-7 11,3-2 0,1-2 0,3-2-22,-1 0 1,-5 0-1,-1 0-76,3 0 1,2 0-1,1 0 1,1 0-4,-1 0 0,-5 0 1,-1 0-88,3 0 0,-4 0-122,1 0 1,-5 0-1,4-2-980,-3-4 0,-1 2 1163,-6-7 0,0-1 0,0-5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5.9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8263,'0'18'143,"0"-7"1,0 1 67,0 2-152,0 1 0,0 3-154,0-1 19,0-7 1,0 5 0,0-3 0,0 3 27,0 3 0,0-6 0,0-1-92,0 3 1,0 1-472,0 3 0,2-3-238,4-3 849,-4-4 0,6-10 0,-8-4 0,0-4 0,0-7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6.5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53 7813,'-9'-12'-117,"3"0"1,6 8-32,6-1 0,1 1 0,7 0 232,-2-2 0,-7 0 1,7 6 76,2 0 0,-5 0-76,3 0 0,0 8-83,5 4 1,-5 3-1,-3 3 46,-1-1 0,6 1 0,-4-1-199,-1 0 1,1-5-1,-6 0 110,2 1 1,-1-3-1,-5 2-25,0 1 1,0-3-23,0 2 71,0-9 0,-2 5 0,-1-10-12,-3-4 1,0 3-1,6-9 0,0-2 1,0 5-1,0-3-66,0-2 0,8-1 1,3-1 104,5 5 1,-4-3 0,-1 8-1,1 1 13,-2-3 0,5 6 0,-3-4-7,3 4 0,3 2 1,-1 0 72,1 0 0,-1 0 1,1 0-1,-1 0 49,0 0 0,1 0 0,-1 0-55,1 0 1,-1 0-1,-1 2 1,-3 2 57,-1 2 0,0 7-91,5-1 0,-7-2 0,-4 1-31,-4 3 0,-2 1 1,0 3-121,0-1 1,0-5 0,0 0-204,0 1 1,0 3 11,0 1 1,0 1-56,0-1 0,2-7 1,3-4 346,7-4 0,4-10 0,1-2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227 71 7723,'10'-8'-223,"-2"4"0,-8-8 248,0-1 1,-2 5 51,-4 2 0,2-1-63,-7 1 1,-1 0 0,-6 6 6,1 0 1,5 0 0,1 0-18,-3 0 0,-1 0 0,-3 0 23,1 0 1,-1 0 0,3 2 0,1 2-15,2 2 1,9 7-1,-5-3 1,2 1 16,0 1 0,0-6 1,6 6-16,0 1 1,0-3 0,0 1-10,0 3 0,2-6 1,4 0-4,6-1 0,3-5 0,3 4-6,-1-4 0,-5-2 0,-1 0-56,3 0 0,2 0 0,1-2 16,0-4 1,-5 2 0,0-5 25,1 1 1,-3-6 0,2 3-11,1-5 1,-5 5 41,-2-1 0,-4 6 256,-2-6-143,0 9-77,0-5 0,0 10 15,0 4 1,6-3-1,-1 9-49,-1 2 1,4-5 0,0 1-67,2-2 0,-5 3 1,7-3-123,2 2 1,1-6-1,3 2 0,-7-4 1,1-2-1,1 0-26,3 0 0,-4-2 0,-1-4 197,3-6 0,-4-3 0,1-3 0,1 1 0,5-1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7.4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0 7757,'-10'0'94,"2"0"0,8 2 1,2 2-1,2 4 25,2 2 1,0 1 0,-6 7-1,1-1 0,5 1 1,-4 5 0,4 0-1,-2 0-60,2 3 1,-4-7 0,3 6 0,-3-1-68,-2-1 1,2 0 0,2-5 0,2-1-27,-2 1 1,-2 5 0,-2 0-1,0-2-20,0-1 0,2-8 0,2-1-517,2 3 1,-1 1 97,-5 3 1,2-3 0,2-1 472,2-3 0,0-7 0,2-4 0,1-9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42.69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18 560 7310,'0'-18'-248,"-6"1"300,0-1 0,0 7 12,6-1 1,2 0-55,4-5 0,-2 7 0,7 4 1,3 5-19,2 1 1,1 0-1,0 0 29,1 0 0,-1 0 1,1 0-1,-3 1 4,-3 5 0,4 2 0,-7 6 0,3-5 0,0-1 1,-7 6-1,7-3 1,0 5-12,-3 1 0,1 1 1,-6-1-1,2 1 12,-2-1 1,-2 1 0,-2-1-51,0 1 1,0-1-1,-2 0-30,-4 1 0,2-6 0,-8-3-29,-1-1 0,3 4 0,-2-6-291,-1-3 235,5-1 0,0-4 0,8-3 207,0-7 0,0 2 0,2-1-39,4-3 0,4-2 0,5-1 0,-1 0-16,-3-1 1,1 3-1,4 1 1,-3 2-9,-1-1 0,0-3 0,5 1-5,0 3 1,1-3 0,-1 5-1,1 0 0,-1 2 0,1 8 0,-1 0 42,1 0 1,-1 0 0,1 0 96,-1 0 1,1 2 0,-1 2-38,0 2 0,-1 8 0,-2-5 1,-5 3 50,-1 0 1,6-1 0,-5 7-136,1-1 1,-2 1 0,-8-1 0,2-1-104,4-5 1,-4 5-1,3-5 3,-3 5 0,-2 1 1,0 1-513,0-1 0,0-5 594,0 0 0,-7-8 0,-3 3 0</inkml:trace>
  <inkml:trace contextRef="#ctx0" brushRef="#br0" timeOffset="1027">978 577 7086,'-17'0'281,"7"2"-105,4 4 1,-2 4-1,3 7-59,1 1 1,2-1-1,2 1 1,0-1 7,0 0 0,0 1 0,0-1-121,0 1 1,0-6 0,2-3 0,2 1-37,1 0 1,9-5-1,-2 5-6,3-2 1,-3-2 0,-1-6 18,3 0 0,2 0 0,1-2-10,0-4 0,1-4 1,-1-7 8,1-1 0,-8 1 0,-5-1-39,-3 1 1,4-1 0,0 1-73,-2 0 1,-4 1-1,-6 2 73,-6 3 0,-3 1 0,-3-2 0,1 7-32,-1 3 0,1-4 0,0 0 0,-1 2 43,1 2 1,-1 2-1,1 0 167,-1 0-34,1 0 1,7 2-50,4 4 0,6-4 0,4 6 0,4-2-2,2-1 1,1 7 0,7-6 0,-1-2-32,1-2 1,-1 0 0,1 1 0,-1 3 4,0-2 0,1-2 0,1-2 17,5 0 1,-5-2-1,4-2 1,-3-3-4,-3-3 1,1 0 0,-1-3 0,-1 1 20,-5-2 1,5-1 0,-6-3 0,1 1-16,1-1 1,-6-1-1,3-2 1,-1-5-56,-4-1 0,4 4 1,-2-6-1,-1-2-69,3-2 0,-4 4 1,6 0-1,-3-1 70,-3 3 1,4-4 0,0 6 0,0 0-18,-1 0 1,1 3 0,-4 9 109,2 1-105,0 0 77,-6 3-26,0 1 1,-6 21 23,0 5 0,0 3 1,6-3-1,0 1-2,0 4 0,0-3 0,0 5 0,0-2-29,0 1 1,0 1 0,0-4 0,0 3 1,0-3 1,0 4 0,0-2 0,0-1 25,0-3 0,0 4 1,0 1-1,0-3 7,0-2 0,0-1 1,0-1-1,0 1-15,0-1 1,0 1 0,0-1 15,0 1 0,0-1 0,0 1 0,2-3 0,2-1 6,2-3 1,2-1-1,-4 4 1,1-3 31,-1 3 1,4-4 0,0 1-51,1 3 1,-5-4-1,4-1-18,0-1 0,-4-2 0,7-4-32,3 4 1,-4-4 0,1 3-11,3-3 1,1-2-1,1-2 1,-2-2-140,-3-1 0,-5-3 0,6 2-98,1-6 0,-5 3 1,0-1-91,-1 2 1,-5 0-1,4 3 356,-4-7 0,-2-4 0,0-1 0</inkml:trace>
  <inkml:trace contextRef="#ctx0" brushRef="#br0" timeOffset="1438">1223 333 7496,'-18'0'-1751,"7"0"1751,-1 0 355,8 0 0,-2 0 1,12 0-191,6 0 0,3-2 1,3-2-1,-1-2-60,1 2 1,1 2-1,2 2 1,3 0 51,-3 0 0,4 0 1,0-2-1,1-2-21,-1-1 1,0-1-1,-4 6 1,3 0-24,-3 0 1,-2 0 0,-1 0-295,-1 0 1,1 0-274,-1 0 0,-5 0-1189,0 0 1643,-8 0 0,3-8 0,-7-2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7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70 104 6824,'17'0'325,"-5"0"0,0 0-200,1 0 1,-3-2-73,2-4 0,-3 2-39,3-7 0,2-1 28,-9-6 1,1 7-13,-6-1 1,-2 8-1,-2-4-28,-1 1 0,-9 5-36,2-4 1,-3 6 0,-3 4 22,1 2 0,5 1 0,1-3 0,-1 4-35,2 2 0,-5-4 1,5 5 58,0 3 1,-3-4 0,7 1-16,2 3 0,2-5 1,2 3 195,0 2 1,0-5 0,0 3-75,0 2 1,2-7 0,2 1 91,2 0 1,7 0-98,-1 3 1,4-3-1,1-8-23,0 0 0,-5 0 0,0 0-47,1 0 1,3 0 0,1 0-27,1 0 0,-1-6 0,-1-2-103,-5-1 1,-1 5-396,-4-2 0,-2-2-267,7 2 1,-7-1-403,2 1 1148,-4 4 0,-10-14 0,-1 7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8.7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0 6970,'-17'0'329,"5"0"1,2 2-221,3 4 1,1 4-1,6 7 1,0 1-53,0-1 1,0 1-1,0-1 1,0 1-117,0-1 1,6 2-1,-1 3-68,-1 1 0,4 0 0,-2-5-94,-2-1 0,-2-5 0,-2 0-707,0 1 928,8-5 0,-8 0 0,0-8 0,-8-8 0,-10-2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8.9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71 6866,'2'-10'-519,"4"2"691,6 1 0,-2 5 0,1-4-4,3 4 1,1-4 0,3 0-51,-1 2 0,1 2 1,-3 0-1,-1-1-35,-3-3 1,-5 0 0,6 6-123,2 0 0,1 0-85,2 0 1,1 0-1,-1 0-142,1 0 0,-8 2 0,-3 2-595,1 2 861,-6 7 0,14-3 0,-7 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9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7826,'8'10'-365,"-5"-2"1,9-6 463,2 4 1,-5-4 0,3 3 0,2-3-90,1-2 1,3 0-1,-1 0 1,0 0-59,1 0 1,-1 0 0,1 0-226,-1 0 1,1 0 0,-1 0-430,1 0 702,-1-7 0,1 5 0,-1-6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39.6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88 7353,'10'8'122,"6"-6"1,-7 5-173,9-7 1,-7-5 0,-1-3 35,-2-2 0,-2 4 0,-4-5 27,4-3 1,-5 4 85,5-1-11,-4-1 0,-10 2-12,-3 5 0,1 3 0,-2 4-27,-1 3 0,3-1 0,1 8 0,-1 0 13,0-3 1,6 7 0,-4-6 0,3 1 0,-1 1 1,0-1-1,6 7-38,0-1 1,0-5-1,0 0-88,0 1 0,2 1 0,2-1-194,2-1 1,7-8 0,-1 2-66,3-4 1,3-2 0,-1 0 0,1 0 321,-1 0 0,1 0 0,-1-8 0,1-2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0.4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88 7448,'11'2'132,"1"4"1,-8-2 0,4 5 0,-2 1-95,-1 0 1,1-4-1,-4 5-56,4 3 1,-4-4-1,4 1-227,-4 3 65,-2-6 80,0 7 0,-2-13-7,-4 4 1,2-4 72,-8-2 1,9-8 38,-3-4 0,4 3 1,2-3 4,0-2 1,2-1 0,2-3-3,1 1 0,7 5 0,-4 3 0,1-1-6,5 0 0,-4 6 1,-1-3-1,1 1 69,0 0 0,-4 0 0,5 6 28,3 0 1,-4 0 0,1 0-59,3 0 0,-4 0 0,1 0-7,3 0 0,-5 8 1,3 2-34,2-1 1,-7 1-1,1-6 1,-2 4-6,0 1 0,2 1 0,-4 4-13,1-3 1,1 1-13,-6 5-4,0 1 1,0-6-1,-2-3-18,-4-1 50,4-2 0,-11-8 2,7-4 0,0-4 0,6-7 3,0-1 0,0 7 0,0-1-22,0-1 0,2-3 1,2-1-1,4-1-18,2 1 0,-5 1 0,7 3 88,2 1 1,1 2 0,3-1 62,-1 5 1,-5 4-1,-1 2-23,3 0 1,-4 0 0,1 0-71,3 0 1,-4 8-1,-1 3-55,-1 5 0,-2-5 1,-6 1-1,2 2-148,4 1 1,-4 3-1,3-1-131,-3 0 1,-2-5 0,-2 0-370,-3 1 681,3 3 0,-6 1 0,8 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0.9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175 18 7826,'0'-10'-1064,"-2"2"1257,-4 8 0,3 0-51,-9 0 0,0 0-13,-5 0 0,-1 2 0,1 2-24,-1 2 0,1 7 1,1-1-27,5 4 0,-3-5 0,8 1 1,2 1-54,3 3 0,1-4 0,0-1-21,0 3 1,0-4-1,1-1-90,5-1 1,4 0-1,7-4-91,1 1 1,-1 1-1,1-6 72,-1 0 1,1-2-1,-1-4 55,1-5 1,-7 1-1,-1-1 1,0-1 27,-1 2 0,-3-5 1,4 3 41,-2-4 0,-2 5 0,-6-1 39,0-1 0,0 3 158,0-2 20,0 8-136,0-3 1,0 9 0,0 3-26,0 7 0,0 4 0,0 1-90,0 0 1,0-5-1,2-2 1,1 0-205,3-1 0,8-3-80,-3 6 1,-1-8-1,2 1-53,1-3 0,3-2 350,1 0 0,1-7 0,-1-3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1.3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 7723,'0'-10'-346,"0"4"509,0 12 1,0-2 0,0 7 0,0 3-18,0 2 1,0 1 0,0 2 0,2 3-22,4 1 1,-4 6 0,4-6-1,-2 1-90,2 1 0,-3 0 0,7 4 1,-2-3-74,-4-1 1,0-6-1,0 4 1,1-3-52,-1-3 0,-2 1 0,0-1 52,4 1 1,-4-1 0,4 1-621,-4-1 0,-2-5-497,0-1 1154,0 1 0,0 5 0,0 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1.7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36 123 7156,'11'0'278,"1"0"-235,2 0 0,-5 0 0,1-2 23,-2-4 1,4 2 0,-5-5-4,3 1 1,-6-6-17,2 3 1,-4 1-1,-2-2-124,0-1 1,-2 5 56,-4 2 0,-4-2 83,-7 3 0,-1-1 52,1 6 1,-1 8 0,3 3-40,3 5 1,-1-5-1,7 1 1,2 2 9,2 1 0,2 3 1,0-1-1,0 1 61,0-1 0,0-5 1,0-1-16,0 3 1,8 1 0,3 1-112,5-4 1,1 1-1,1-7 1,-1-2 36,1-2 0,-1-2 0,1 0 0,-1 0-541,1 0 1,-1 0 0,0 0 0,1 0 482,-1 0 0,9 0 0,1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2.6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6741,'0'-10'310,"2"2"-15,4 8 1,-4 2 0,4 4-230,-4 6 1,-2 3-1,0 3-106,0-1 0,0 1 0,0-1-240,0 0 0,0-5 1,0 0-19,0 1 0,0-3-248,0 2 546,0-8 0,-8 3 0,-2-7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41.33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88 88 7848,'18'0'-1674,"-1"0"1645,0 0 1,-1-2 0,-2-2 58,-3-1 1,-5-1 0,4 4 267,-3-4 1,1 2 13,-2-7 0,-4 5-113,4-6 1,-12 6-48,-6-5 1,3 7-1,-3-2-37,-2 4 1,5 2 0,-3 0-69,-1 0 0,-3 0 1,-1 0-58,-1 0 1,6 0 0,1 2-19,-3 4 1,1 3 0,-1 7-1,4-2-8,3-3 1,1 1-1,6 5 33,0 1 0,0-1 0,2 1 0,2-1-7,1 1 0,9-7 1,-2 1-8,3 1 0,3 1 0,-1 0 1,1-5-61,-1-1 0,6 0 0,1-4 0,-3 2 30,-2-3 1,-1-1 0,-1-2 0,-1-2 38,-5-3 1,3 1-1,-6-6 1,0 0 50,-1 1 1,5-3-1,-6-5-13,-2-1 0,-2 1 1,-2-3-58,0-3 0,-8-2 0,-2-4 13,0 5 0,-5 7 1,3 5-1,-3 6-245,-3 4 0,1 2 0,-1 0 0,1 0-634,-1 0 893,1 0 0,-1 8 0,1 2 0</inkml:trace>
  <inkml:trace contextRef="#ctx0" brushRef="#br0" timeOffset="454">437 53 7814,'2'-9'-987,"4"3"990,6 4 1,-3 2 0,3 0 116,2 0 0,-5 0 0,3 0 1,2 2-29,1 4 0,-3-2 0,-1 5 0,3-1-71,2-4 1,-1 6-1,-1-1 1,-3 3-13,3 0 1,-4-1 0,-1 7 0,-1-1-29,-4 1 0,4-1 0,-3 1 33,-1-1 0,-2 0 0,-2 1-57,0-1 1,-2-7 0,-2-2 111,-1 0 1,-9-6 18,2 3 1,3-3 0,-1-4-31,2-3 0,2 1 1,6-8-1,0-2 6,0-1 0,2-3 0,2 1-60,2 0 1,6-3-1,-4-1 1,-1-2-7,1 1 1,6 3 0,-3 1 0,3 1 14,-3-1 1,5 1-1,-4 1-67,3 5 1,-3 3 0,-1 8 53,3 0 0,2 0 0,1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3.1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7710,'10'-17'422,"-3"5"-404,-7 0 1,2 9-156,4-3 1,-2 4 0,8 2 164,1 0 1,-3 0-1,0 2 1,-1 2 60,1 1 1,-6 3-1,4-2-66,-1 6 1,1 3-25,4 3 1,1-1 0,-5-1-42,2-5 0,-6 5-261,2-5 33,-4-3 203,5 0 1,-3-10-18,8-4 0,-1-4 61,7-7 0,-6 0 0,-3-1 0,1 3 108,0 3 0,-5-4 1,7 7-21,2-1 1,1-6 62,3 5 0,-1 3-13,1 2 0,-7 4-45,1 2 0,-2 2 0,3 4-11,-1 6 0,-8-3 1,3 1-1,-1 0-17,0 0 1,2-5-1,-4 7-45,2 2 0,-1 1 0,-3 1 0,2-3-16,2-1 1,0-1 0,-6 7-273,0-1 0,0 1 16,0-1 1,0-5 0,2-2 0,2-1-219,2 1 0,7-6 493,-1 2 0,3-4 0,3-2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3.6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315 85 7819,'-2'-15'-66,"-4"3"1,2-1 0,-7 7-12,-3 2 1,-2 0-1,-1 0 121,-1-2 1,1 1-1,0 5 16,-1 0 1,-5 0-1,0 2 18,1 3 1,3-3 0,1 6 0,3 0-29,3 3 0,-3-1 1,5 2-1,0 1-26,4 3 1,4-4 0,2-1-14,0 3 0,0 1 0,2 1-10,4-5 1,-2-3 0,8-6-50,1 4 1,3-4 0,1 4 0,1-4-42,-1-2 0,1-2 0,-1-2 34,1-2 1,-1-8-1,1 3 23,-1-5 0,-5 1 0,-3 1 0,1 3-11,0-3 0,-6-2 0,3-1 9,1 0 0,-6 5 66,4 0 79,-4 1 1,-4 1 26,-4 4 0,4 6-32,-4 6 0,4 4 0,2 7 74,0 1 0,0-1 0,0 0-153,0 1 0,2-3 1,2-1-1,4-4-102,2-2 0,-4-1 1,5-3-320,3 2 1,1 6 41,3-7 1,-1 1 0,1-8-8,-1-4 0,-7 3 359,-4-9 0,3 0 0,1-5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3.9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36 7819,'0'-18'206,"0"9"1,-2 1-48,-4 8 0,4 8 1,-4 3-1,4 5-34,2 1 0,0 3 1,0 1-1,0 2-46,0-1 0,0 3 0,0-2 0,0-2-104,0-1 0,0-3 0,0 1 1,0-1-68,0 1 1,0-1 0,0 1 0,2-1-262,4 1 1,-4-1-1,4 1-66,-4-1 1,-2-5 0,1-3 0,3 1 418,2 0 0,0 1 0,-6 7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4.3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105 192 7831,'10'0'-291,"0"-2"0,-5-1 424,7-3 0,-4-2 0,-1 4-98,1-2 0,-4-5 1,6 3-3,-2-2 0,-1 0 0,-3-3 0,2 1-106,-2-1 0,-2 3 0,-2-2-12,0-1 1,-8-1 0,-2 1 87,1 1 0,-7 8 0,5-2 0,-5 4 84,-1 2 1,-1 0-1,1 0-3,-1 0 1,3 2 0,1 4-20,2 6 0,3 3 1,-3 3-1,6-1 62,4 1 0,2-1 1,0 1 29,0-1 1,0 0 5,0 1 0,2-1 24,4 1 1,4-8 0,7-3-57,1 1 0,-1-6 1,1 4-87,-1-4 0,1-2 0,-1 0 1,0 0 49,1 0 1,-6-6-1,-1 0-112,3 2 1,1-3-622,3 1 0,-8-2-377,-5 2 0,-5 4 1015,-5-4 0,-5 4 0,-8 2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56.3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36 6219,'11'0'25,"1"0"9,2 0 0,1 0-38,3 0 14,-1 0 8,0 0 12,1 0 0,-1 0 0,1 0 50,-1 0-64,1 0 1,-1 0 19,1 0-7,-1 7-88,8-5 79,-5 6-1,5-8-1,0 0-48,-5 0 0,11 0 50,-8 0-5,8 0-1,-12 0-11,7 8 18,-9-6 1,6 6 0,1-8 20,-3 0-15,-2 0 0,1 0 0,1 0 33,3 0-86,-1 0 42,-6 0 5,9 0 1,-7 0-74,14 0 68,-14 0-19,14 0 1,-6 0-6,8 0 20,-7 0-6,5 0 0,-6 0-6,8 0 9,0 0-26,-8 0-9,6 0 14,-14 0 14,14 0-11,-13 0 10,13-8 0,-14 6-2,14-6 1,-12 8-1,8 0 1,0 0-2,6 0 2,0 0 0,0 0-1,0 0 10,0-8-9,0 6 0,0-5 0,0 7 0,8 0 1,-7 0-1,7 0 1,-8 0-1,0 0 2,0 0-2,8 0-3,1 0 3,1 0 0,5 0 0,-7-6 0,6 0 0,-3 2 0,3 2 0,-1 2 6,-1 0 0,3-2 0,-3-2 0,1-1 14,-1 1 1,1 2 0,-5 2-1,0 0-16,-1 0 1,5 0 0,-4 0 0,-1 0-29,1 0 1,0 0 0,-4 0 0,3 0 9,3 0 0,-4 0 0,3 0 1,1 0 6,-1 0 1,1 0-1,4 0-3,-3 0 132,-7 0-451,11 0 323,-5 0 2,0 0 44,5 0-41,-5 0 10,7 0 2,1 0 2,-9 0-7,14 0 14,-11 0-11,13 0 11,-15 0-10,13 0-8,-11 0 89,13 0-74,-8 0-5,8 0-595,-5 0 596,5 0 2,-8 0-2,8 0-28,-5 0 27,13 0 5,-22 0-142,20 0 139,-19 0-7,13 0-40,-8 0 1,1 0-1,-1 0 1,0 0 9,1 0 0,5 0 0,0 0 1,-1 0 19,-3 0 0,4 0 1,2 0-1,2 0-5,4 0 0,-4 0 0,2 0 0,0 0 31,-1 0 1,4 0 0,-4 0 0,1 0 57,0 0 0,-2 0 0,4 0 0,-4 0-79,-2 0 0,0 0 1,-4 2-1,3 2 152,-3 1 0,0 1 1,0-6-1,3 0-151,-3 0 1,0 0-1,0 2 1,3 2 1,-3 2 0,4 0 0,-2-6 1,-1 0-4,-3 0 1,-2 2-1,3 2 1,-1 1 0,-2-1 0,10-2 1,-9-2-1,1 0 34,1 0 0,-3 0 0,2 0 0,3 0-27,1 0 0,0 0 0,-6 0 0,1 0 24,-1 0 0,6 0 0,1-2 1,-3-2 28,-2-1 0,4-1 0,3 6 0,-1-2-39,0-4 1,-2 4-1,-6-4 1,1 4-69,-1 2 0,1 0 0,-1 0 0,0 0-51,1 0 1,-7 0 0,1 0 0,1 0-69,3 0 1,-1 0-1,-1 0 1,-5 2-116,-1 4 1,4-4 277,-6 4 0,-1 3 0,-5 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58.6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0 367 7177,'12'0'-910,"0"0"919,1 0 1,3 0 0,1 0 0,1 0-133,-1 0 147,1 0-3,-1 0 1,1 0-84,-1 0 80,1-8-17,-1 6 1,6-5-3,1 7 1,7 0-1,-2 0 1,4 0 10,2 0 1,0 0 0,0 0 160,-1 0-160,1 0 8,0 0 60,8 0-61,-6 0 0,8 0 18,-5 0 64,-3 0-81,14 0 0,-11 0 24,13 0-9,-13 0-10,19 0 1,-13 0-93,12 0 101,-3 0-1062,5 0 1022,-8 0 1,7 0 0,1 0-1,0 0 15,0 0 0,0-6 0,-4 0 0,3 2 23,-3 2 1,4 2-1,0 0 1,0 0-17,1 0 0,3 0 0,-4 0 0,0 0 0,0 0 0,-2 0 0,-5 0 0,1 0-30,4 0 1,-3-2 0,3-2 0,-2-1 9,2 1 0,-3 2 0,3 0 0,-4-2 263,-1-2 1,-1 0-1,0 4 1,1-2-248,-1-1 1,0-1-1,1 4 1,-1-2 10,1-2 0,-1-2 1,0 5-1,-1-3-6,-5 2 1,5 2 0,-4 0 0,1-2-18,-1-2 0,1 0 0,-5 6-1,1 0 1,1 0 0,4-2 0,-3-1 0,1-3 2,-3 2 1,7 2 0,-7 2-1,1 0-8,-4 0 0,1 0 0,-1 0 0,-2 0 6,-2 0 0,-2 0 0,0 0 0,0 0 1,0 0 0,0 0 0,-1 0 0,1 0 0,0 0 0,0 0 0,2 0 0,2 0 0,2 0 0,5 0 0,-5 0 0,0 0 0,1 0 0,-3 0 0,6 0 0,0 0 0,-1 0 0,-3 0 0,4 0 0,-3 0 0,5 0 0,-4 0 0,-1 0 0,3-2 0,-1-4 0,-3 4 0,6-4 0,-1 5 0,-1 1 0,3-2 0,-5-2 0,2-2 0,3 2 0,-5 2 0,0 2 0,-3 0 0,1-2 141,-2-4-135,-2 4 2,6-5 2,-7 7 82,7 0-79,-8 0-2,0 0 1,6 0 13,-1 0 2,1 0-12,2 0-62,-6 0 59,13 0 12,-5 0-7,0 0-241,5 0 241,-13 0-6,13 0-139,-13 0 135,14 0 1,-15 0-10,7-8 2,0 6 1,-4-6-3,7 8 42,-7 0 124,4 0-156,-8 0 0,7 0 42,-5 0-40,6-8 1,-8 6 14,0-3 6,0 3-14,0 2 1,2 0-42,3 0 47,-3-8-7,6 6 1,-8-6-78,0 8 82,0 0 109,0 0 1,-1 0-180,1 0 54,0-8 5,0 6-29,0-5 25,8 7-8,-6 0 6,5 0-9,-7 0 7,8 0-4,-6 0-15,6 0 17,-1 0 1,-5 0-2,6 0 1,0 0 1,-5 0 0,9 0-106,-8 0 91,11 0 7,-13 0-309,13 0 305,-5 0 5,0 0 1,3 2-9,-7 3 1,8-3 4,-5 6-11,1-8 79,5 0-66,-5 0 0,7 0 4,-7 0 26,5 0-25,-5 8 1,0-6 0,5 6 10,-3-8-9,3 0 0,2 0 1,-5 0 1,0 0-1,-1 0-1,7 0 0,-7 0 0,1 0 0,-8 0 34,11 0 1,-7 0-32,3 0 0,5 0-1,-7 0 0,3-2 7,-1-4 177,1 4-591,5-6 425,1 8-5,-1 0-58,1 0 55,7 0 0,-6-6 18,4 1-5,4-1 141,1 6 0,1 0-277,0 0 123,-8 0-658,12 0 642,-14 0-73,14-8 73,-14 6 5,14-6-13,-13 8 82,5 0-71,-8 0-1,8-8-177,-13 7 183,19-7-1,-20 8-43,15 0 111,-9 0-58,8 0-1,-6 0 23,7 0-15,-9 0 4,8-8-9,-5 6 20,12-6-12,-12 8 11,5 0-57,-8 0 20,1 0 20,-1 0-6,0-7 40,-7 5-40,6-6 9,-7 8-5,9 0-66,-1 0 63,0 0 6,-7 0-211,5 0 208,-13 0-3,14 0 2,-7 0-127,9 0 124,-9-8-9,7 6 8,-6-6-45,7 8 38,0 0-8,-7 0 58,5 0 256,-13 0 0,12 0-299,-8 0 0,-1 0 18,-5 0-24,0 0 2,0 0-1,0 0 281,0 0-281,0 0 533,0 0-528,0 0 253,0 0-253,0 0 5,-1 0-3,1 0 3,8 0-56,-6 0 49,6 0 1,-8 0 0,0 0 0,1 0 25,5 0 1,-4 0-33,4 0 1,1 0 5,-1 0 1,2 6-16,-2 0 17,-5 0-5,7-6 5,-8 0-18,8 0 16,-6 0 3,5 0 0,-7 8 1,-8-6-3,6 5-2,-5-7 24,7 0-26,-1 0 3,1 0 132,0 0-127,0 0 0,0 0-1,-8 0 7,6 0-3,-5 0 11,-1 0-12,-2 0 50,0 0-44,-13 0 14,19 0-179,-27 0 162,19 0 8,-13 0-5,-1 0-250,7 0-12,-14 0 86,13 0 0,-11 0-188,8 0 310,-8 0-463,4 0 30,-8 8 155,0-6 0,0 6 107,0-8 0,-2 2 204,-4 4 0,-12-5 0,-9 7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5.9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7785,'0'18'335,"0"-1"0,0 1 0,2-1 0,2 0-367,2 1 0,2-1 0,-5 1 2,3-1 1,0 1 0,-6-1 0,2-1-394,4-5 1,-4 5-771,4-4 209,-4 3 984,-2 3 0,0-9 0,0-1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6.19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1 123 7370,'9'-8'0,"-1"-3"21,0-5 1,-6 4 338,4 1 0,1 5 1,1-4-183,2 2 0,-4 1 1,5 3-1,3-2-84,1 2 1,-3 0-1,0 0 1,1-1-53,3 1 0,1 2 1,1 2-280,-1 0 0,-5 0-1428,-1 0 991,1 0 0,-2 7 674,-4 5 0,-12 4 0,-4 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6.3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0 7851,'-10'0'682,"5"2"1,10 2-510,7 2 0,9 0 0,3-6 0,-1 0-348,2 0 0,-3 0 0,7 0 0,0 0-505,-2 0 1,6 0-1,-4 0 680,4 0 0,2-8 0,0-2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7.5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53 7905,'-10'0'1253,"2"1"-1323,8 5 0,0 4 0,0 7 25,0 1 0,0-1 0,0 1 53,0-1 0,0-5 0,0 0 1,0 1-19,0 3 1,0-5-1,0 1-331,0 2 0,0-5 262,0 3 1,0-6 0,-1 3-102,-5-1 109,4-2 1,-12-14-1,6-1-2,-1-1 1,5-6-1,-4 5 1,2-5-4,0-1 0,1-1 1,5 1-1,0-1 69,0 1 0,0-1 0,2 1 0,3-1 71,7 1 1,-2 5-1,1 3 1,3 1 16,1 4 0,-3 0 0,0 0 69,1-2 0,3 1-101,1 5 0,1 0 0,-3 2 1,-1 1-1,-2 3-27,1-2 1,3 0 0,-1 2-1,-1 4 10,-3-1 0,1 7 0,4-5 22,-5 5 1,3-4-1,-6-1-35,1 3 0,-3 1 1,4 3-71,-2-1 0,-3-5-95,-5 0 83,0-1-14,0-1 1,-2-2 60,-3-8 1,-3-2 0,-6-4-1,3-6 0,7 3 1,-2-3-35,4-2 0,2-1 16,0-3 0,6 1 0,2-1 0,1 3 11,5 3 0,-4-1 0,-1 5 1,1-2 36,0-3 0,1 5 1,5 0-1,-3 2 80,-1 0 1,0-1 0,5 3-41,1-2 1,-1 0-1,1 6 131,-1 0 1,-5 0 0,-1 0 0,1 2-19,-2 4 1,3-2 0,-5 7-127,2 3 1,-1 2 0,3 1 0,-4 0-122,0 1 1,-7-1 0,5 3 0,-4 1-45,-2 2 1,0 1 0,0-7 0,0 1-92,0-1 1,0 1 0,-2-1-379,-4 1 0,5-1 21,-5 0 572,4 1 0,2-1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38.66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35 402 6416,'-10'0'557,"3"0"1,7 2-1,0 4-392,0 6 1,0 3 0,0 3 0,0-1-129,0 1 0,0-1 0,0 3 1,0 1-88,0 2 0,0 6 0,0-3 0,0 1-156,0 4 1,0 0 0,0 0 0,0-4 32,0-2 0,0 0 0,0-3 0,0 1-308,0-2 1,0-1 480,0-3 0,0 1 0,0-9 0,0-1 0</inkml:trace>
  <inkml:trace contextRef="#ctx0" brushRef="#br0" timeOffset="361">0 455 7955,'6'-12'-175,"2"2"21,1 3 0,3-5 0,5 6 1,1 0 41,-1-1 1,1 5 0,-1-4 0,1 4 148,-1 2 0,1 0 0,-1 0 0,1 0 20,-1 0 0,-5 2 0,-1 2 0,1 3 4,-2 3 0,3-4 0,-5 6-29,2 1 1,-6-3-1,1 2-28,-3 1 1,0 3-16,4 1 1,-4 1-1,4-1 1,-6 1 29,-6-1 0,2-7 1,-7-3-20,-3 1 0,-2-6 0,-3 6 0,-2-2-32,-3 0 0,1-1 1,4-5-1,-3 0-168,-1 0 0,-2 0 0,4 0-109,-3 0 1,1 0 308,6 0 0,7 0 0,2 0 0</inkml:trace>
  <inkml:trace contextRef="#ctx0" brushRef="#br0" timeOffset="728">402 1 7284,'11'0'170,"1"0"0,-8 2 1,4 3-17,-1 7 0,-5 4 1,4 1-1,-2 1 14,2-1 1,-4 6 0,4 3-1,-4-1-35,-2 0 0,0 0 1,0-2-1,0 5-122,0-1 1,0 0-1,2-6 1,1 3 88,3-3 0,0 4 0,-6-2 1,0-1-544,0-3 1,2-1 0,2-1-135,2 1 0,5-1 0,-3-1 577,2-5 0,1 5 0,7-7 0</inkml:trace>
  <inkml:trace contextRef="#ctx0" brushRef="#br0" timeOffset="1315">1013 420 7846,'0'-18'-627,"0"1"747,0-1 0,0 7-64,0-1 1,-2 8 0,-2-3-82,-2-1 1,-7 6 0,1-4 87,-3 4 0,-3 2 1,1 0-1,-1 0-25,1 0 0,-7 6 1,1 0-1,2 0-4,1 1 0,5-3 0,1 6 0,3 0-57,-3-1 1,4 3 0,1 5 51,1 1 0,2-1 0,6 1 32,0-1 1,8-5 0,4 0-55,3 1 1,2-5-1,1-2 1,-1-4-33,1-2 1,-1 0 0,1 0-1,-1 0-46,1 0 1,-1 0 0,1-2-1,-1-2-27,1-2 0,-1-6 1,-1 5 86,-5-3 0,3-2 0,-6-5 0,-1-1-41,1 1 0,-2-1 0,-4 3 199,4 3 1,-4-3 128,3 3-188,-3 4 1,-2 2-1,0 12 1,-2 4 52,-3 0 1,3 5-1,-4-3 1,4 3-17,2 3 1,0-1 0,0 1-145,0-1 1,0 1 0,2-3-1,2-1-355,2-3 0,7-1 1,-1 4 31,3-3 1,-3-7 0,0 2 0,1-4-541,3-2 882,1 0 0,1 0 0,-1 0 0</inkml:trace>
  <inkml:trace contextRef="#ctx0" brushRef="#br0" timeOffset="1928">1310 350 7506,'0'-10'-1345,"0"1"1844,0 3 0,0 6-264,0 0 1,0 8-158,0 9 1,0 0 0,0 1-70,0-1 1,2 1 0,2-1 0,3-1-4,3-5 0,-4 3 0,6-6-7,1 2 0,3-5 0,1 5 0,1-2-23,-1-4 1,1-2 0,-1-2-1,1 0 2,-1 0 1,6-6-1,1-2 1,-3-2 0,-2-3 1,-1-1 0,-3 1-1,-1 1 15,-2-2 0,-3-1 0,3-3 29,-6 1 1,-4-1 171,-2 1 29,0 0-186,0 7 1,0 4-1,0 12 1,-2 4 44,-4-1 1,4 7-1,-4-3 1,4 7-13,2 3 0,0 2 1,0-1-1,0 3-57,0 0 1,2 6 0,2-4 0,4 4-35,1 2 1,1-2 0,2-2 0,-4-2 17,-1 2 1,-3 2-1,6 2 1,-2-2-13,-4-4 1,-1 4 0,1-4 0,2 2-27,-2-2 1,-2 4 0,-2-6 0,-2 1 2,-4-5 1,2 2 0,-7-2 0,-1-1 32,2-3 0,-5-7 0,3-2 1,-3-3-2,-3-3 0,1 0 0,-1 0 0,-1 2 35,-4-2 0,3-8 0,-3-4 0,3-2 38,3-3 1,-4-3 0,1-1 0,5-3-46,-1-3 0,3 2 1,1-6-1,6-1-28,4 1 1,2 4-1,0-6 1,0-2-101,0-2 1,10-2 0,5 2-1,7 2-53,-1 2 1,6 2 0,4-3 0,6 5 157,4 0 0,7 6 0,-3-7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7.9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7919,'12'0'306,"0"0"1,-9 2-134,3 4 1,-4 4 0,-2 7-1,0 1-10,0-1 0,0 2 0,0 3 0,0 1-247,0-2 0,0-1 0,0-1 1,0 3-105,0 1 0,-2-2 1,-2-7-1,-1-3-220,1 3 0,2 2 0,0-1-168,-4-3 1,4-3 575,-4-3 0,4-4 0,2-2 0,0-10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8.2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1 105 6091,'12'-16'151,"-1"5"0,-7 1 0,4 6-43,0-2 1,-5-5 135,9 5 0,0-6-16,5 7 1,1-3-1,-1 4-144,1-2 0,-1 0 0,1 6 0,-1 0-23,0 0 0,1 0 1,-1 0-16,1 0 0,-1 0 0,1 0-330,-1 0 0,1 0-600,-1 0 383,-7 0 0,-2 8 501,-8 4 0,-2-3 0,-4 1 0,-6-2 0,-3 5 0,-3-3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8.5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53 6721,'12'0'1510,"0"0"-1292,1 0 1,-3 0-1,2 0-107,1 0 1,3 0-1,1 0-28,1 0 1,-1 0-1,1 0-95,-1 0 1,0-2 0,1-2-77,-1-2 1,1 0 0,-1 4-623,1-4 0,-1 4 101,1-3 1,-7 3 608,1 2 0,-8 0 0,4-8 0,-8-2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2:49.3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6979,'12'0'214,"-1"0"1,1 0 0,5 0-110,1 0 1,-1 0 0,1 0-57,-1 0 1,1 0 0,-1 0-1,1 0-77,-1 0 1,0 0 0,1 0-56,-1 0 1,1 0-108,-1 0 1,-5 0-773,0 0 962,-9 0 0,3 0 0,-12 0 0,-3 0 0,-9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00.1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0 105 8219,'18'0'-726,"-1"0"632,1 0 1,1 0 0,2 0 0,3 0 0,-3 0 0,0 0 0,1 0-1,1 0 1,0 0 0,1 0 0,-1 0 0,0 0 0,0 0 0,1 0 0,-1 0-1,0-2 1,3-1 125,1-3 0,-6 0 0,4 6 1,1 0-1,1-2 0,2-2 1,0-2 17,2 2 0,-4 0 0,2 1-19,2-3 0,2 0 1,2 6-1,0-2-14,0-4 1,0 4-1,0-4 1,0 3-22,0-3 1,2 4 0,1-4 0,3 4 2,-2 2 1,4-2 0,-3-2-22,-1-2 24,-2 1 0,4 5 0,2 0 0,-1 0 1,1 0 1,4 0 0,-5 0 0,1 0 1,0 0 1,3 0-1,-3 0 5,1 0-25,-5 0 20,4 0-1,0 0-6,-6 0 0,5 0-2,-7 0 8,0 0-18,0 0 16,0 0 1,0 0-4,0 0 1,0 0 1,-2 0 0,-4 0-45,4 0 44,-6 0-3,0 0 1,6 0 7,-6 0-7,8 0 1,-8 0 1,6 0 0,-5 0 0,1 0-1,0 0 1,-2 0-1,4 0 1,-2 0 20,2 0 0,2 0 1,2 0-1,0 2-6,0 3 1,0-3 0,0 4 0,-2-4-7,-4-2 0,10 0 0,-4 0 0,1 2 18,1 4 1,-2-4-1,2 4-3,4-4-16,-4-2 1,7 0 0,-5 0 0,2 0-11,-2 0 1,3 0 0,1 0 0,0 0-29,0 0 1,-3 0 0,-5 0-1,0 0 24,0 0 1,6 0 0,0 0 0,-3 0 21,-1 0 0,-2 0 1,0 0-1,0 0 20,0 0 0,6 0 0,1 0 0,3 0 22,4 0 42,-7 0-85,9 0 0,-13 0 7,9 0 0,-6 0 0,3 0 1,-1 0-26,-4 0 1,-2 0 0,-2 0 0,-2 0 2,-4 0 0,4 0 0,-4 0 1,4 0 14,2 0 1,0 0 0,0 0 0,-2 0 17,-4 0 1,8 0-1,-6 0 1,0 0-1,2 0 0,-6 0 1,0 0-1,0 0-14,0 0 0,-3 0 0,3 0 0,-2 0-20,-4 0 1,-1 0 0,-3 1-100,1 5 1,-7-4-120,1 4 1,-8-2 0,2 2 219,-4 5 0,-2-3 0,0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10.77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 9212,'8'17'234,"4"1"0,3-1 0,3-2-166,-1-3 1,-5 4 0,0-5-130,1 5 0,3 1 0,1-1 0,-1-3-127,-5-1 0,5 0 0,-6 5-85,-1 1 1,5-7 0,-6-1-582,1-2 1,-3-1 425,6-1 0,-3-6 428,3 0 0,4-7 0,-7-11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11.11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280 18 8073,'7'-10'110,"-5"3"0,4 7-78,-12 0 1,2 0-1,-5 1 83,1 5 0,-6 4 0,3 7-55,-5 1 0,-1 1 1,-1 3-1,3 3-35,3 2 0,-9-4 1,5 4-1,1 1-20,1-1 1,2-6-1,-3 4 1,1-1 30,3-1 0,5 0 0,-4-5 0,2-1-235,5 1 0,1-1 0,0 1-254,-4-1 0,4-5 1,-4-1 32,4 3 0,4-6 1,4-3 419,6-3 0,3-9 0,3-3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11.67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 1 8103,'0'12'462,"0"-1"-295,0 3 1,0 1 0,0 3-72,0-1 0,0 3 1,0 1-160,0 2 1,0 1 0,0-7 0,-2 0 18,-4 1 1,4-1 0,-4 1 0,4-1 36,2 1 0,0-7 1,0 1-6,0 2 0,2-5 19,4 3 1,-4-6 0,6 4 145,-1-3 0,-3-1-97,8-6 0,0 0-36,5 0 0,0 0 1,1 0 15,-1 0 1,1 6-47,-1 0 1,1 0-16,-1-6 0,1 0 0,-1 0-124,1 0 0,-7 0-64,1 0 1,0 0-572,5 0-12,-7 0 0,-1 0 796,-3 0 0,-6-8 0,0-4 0,-7-3 0,-11-3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11.97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1 123 7986,'11'0'-272,"1"0"1,0 0 466,5 0 1,1 0 0,-1 0-41,0 0 0,1 0 1,-1 0-124,1 0 1,-1 0 0,1 0-162,-1 0 1,1 0-156,-1 0 1,-5 0-216,-1 0 1,-5-6 121,6 0 0,-8-7 377,2 1 0,-12-3 0,-6-3 0,-3 1 0,-3-1 0,1 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12.17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53 7585,'18'-10'-44,"-1"0"1,0 7 108,1-3 0,-1 0 1,1 6-1,-1-2 101,1-4 1,-1 4 0,1-4-273,-1 5 1,1 1 0,-1 0 0,1 0-170,-1 0 1,-5 0 0,-1 0-1,3 1 10,1 5 1,9-4 0,-1 4 264,-2-4 0,-1-2 0,-3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36.50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36 575 7242,'0'-11'75,"0"-1"1,0 6 43,0-5 295,0 7-254,0-4 1,-2 8-76,-4 0 0,4 8-45,-4 3 0,-1 5 1,1 1-1,2 1-29,2-1 1,2 1 0,0-1-1,0 1-27,0-1 0,6-5 0,0-1 1,-1 3 2,3 2 0,-4-5 0,8 1 20,1 1 0,3-5 0,1 0-139,1 0 0,-1-6 0,1 2 56,-1-8 1,1 0 0,-1-8 71,0-1 1,-5-1 0,-2 0 0,-2 3 24,-5-3 0,5 4 0,-2-1 9,-2-3 0,-2 5-8,-2-3 1,0 6-45,0-6 1,0 10 24,0 2 0,0 8 0,0 10 15,0-1 1,0-5 0,0-1-1,2 1-7,4-2 0,-3 3 0,7-5 0,0 0 11,0 0 1,1 3 0,7-5 0,-1 0 8,1 2 0,-7-6 0,1 3 0,1-3 23,3-2 0,1 0 0,1-2-9,-1-3 1,1-5 0,-3-8 11,-3 1 0,2 0 0,-9-1-36,-1 1 1,-2-1-1,-2 1 1,0-1-118,0 1 0,0-1 0,-2 3 0,-4 1-333,-5 3 0,1 7 0,-1-2 83,-3 4 1,4 2-1,-1 0 346,-3 0 0,-2 8 0,-1 1 0</inkml:trace>
  <inkml:trace contextRef="#ctx0" brushRef="#br0" timeOffset="428">682 785 7885,'8'10'-266,"1"-3"0,3-7 258,0 0 0,-6 0 0,5 0 71,3 0 1,-5 0 0,3 0-73,2 0 1,-5-2 0,1-3 39,-2-7 0,0 2 1,-4-1-33,1-3 1,3-1 0,-4-3-22,2 1 1,0-1-1,-6 1 1,2-1-64,3 1 1,-3-1 29,4 1 352,-4-1-124,-2 1 0,0 9-97,0 8 1,0 8 0,0 9-19,0 1 1,0-1 0,0 1 0,0-1-14,0 1 1,2-1-1,4 1-73,5-1 0,5 1 0,1-3 0,1-3-265,-1-6 0,-5-3 0,0 1 4,1 2 0,3 0 1,1-8-102,1-4 390,-9 4 0,7-13 0,-6 5 0</inkml:trace>
  <inkml:trace contextRef="#ctx0" brushRef="#br0" timeOffset="601">874 226 7671,'-8'-10'-973,"4"3"493,-7 7 480,7 0 0,-12 7 0,7 3 0</inkml:trace>
  <inkml:trace contextRef="#ctx0" brushRef="#br0" timeOffset="1009">1258 17 6883,'10'7'133,"-2"-3"1,-8 8 28,0 1 0,0 3 1,0 1-1,0 1-24,0-1 0,0 1 0,0 1 0,0 4-120,0 7 0,0 1 0,0 0 0,0-2-34,0 2 1,6 2 0,-1 2 0,-1-2-26,-2-4 1,4 2-1,0-8 1,-2 0-58,-2 3 1,4-7-1,1 4-112,3-3 1,-6-3 0,4 1-54,-1-1 1,-3-7 0,6-2-275,-2-1 537,-2-5 0,1 6 0,3-8 0</inkml:trace>
  <inkml:trace contextRef="#ctx0" brushRef="#br0" timeOffset="1423">1590 34 7608,'10'-10'-673,"-2"-5"768,-8 13 0,0-4-4,0 12 1,-6 4 0,0 7-11,2 0 1,2 1 0,2-1 0,0 1-2,0-1 0,0 7 0,0 1 0,0 2-26,0 4 1,0 2-1,0 2 1,0 0-36,0 0 0,0-6 0,0 0 0,2 0-35,4-2 1,-4 6 0,4-6-1,-4 1 0,-2-1 0,0-6 1,2 2-1,1-1-27,3-3 0,0-1 0,-6-1 0,0 1-185,0-1 1,0-5 0,0-1 227,0 3 0,8 1 0,1 3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12.91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541 53 7348,'0'-11'247,"0"-1"1,-1 8 0,-3-4-140,-2 1 1,-8 5 6,3-4 0,-5 4-96,-1 2 1,-1 0 0,1 0-45,-1 0 0,1 6 0,-1-1 0,1 1 41,-1 2 0,3-4 1,1 6-1,5-1-69,1 1 1,-4 2 23,6 5 1,1 1-117,5-1 1,0 1 123,0-1 0,1-5 21,5-1 0,4-7 0,7 2 39,1-4 0,-1 0 0,1 2 47,-1 2 1,1-1 0,-1-5 0,1 0 23,-1 0 0,-5 0 1,-1 2-26,3 4 0,2-4 0,1 6-86,0 0 0,-5-6 1,-2 5-115,-2 1 0,-1-4 55,-1 8 0,-4-1 52,4 7 0,-4-7 0,-4-1 0,-2 0-4,-2-1 0,-5-3 0,3 4 1,0 0 26,0-1 0,-5-3 1,1 4-1,-2 0 11,3-1 1,-5-5 0,5 4 0,-5-2 68,-1 0 0,5-1 0,0-3 0,-1 2-16,-3 2 1,-1 0 0,-1-6 0,1 0-22,-1 0 1,1 0 0,0 0 0,-1 0-34,1 0 0,-1 0 1,1 0-1,-1 0-56,1 0 0,-1 0 0,1 0-369,-1 0 1,1 0-385,-1 0 1,1 0 182,-1 0 601,1 0 0,0 8 0,-1 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13.84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 18 6756,'-10'-8'886,"2"6"-327,8-6-351,0 8 0,0 2-52,0 4 1,0-2 0,0 7-104,0 3 0,0 1 1,0 3-59,0-1 1,0 1-1,0-1 1,0 1 35,0-1 0,0 1 0,0-1 0,0 1-175,0-1 0,0 1 0,0-1 0,0 0 72,0 1 0,0-6 0,0-1-1058,0 3 217,0-6 913,0-1 0,8-30 0,2-6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14.34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88 7915,'10'-8'-105,"3"4"0,-5-6 41,2 2 1,-4 3 220,5 5 0,-5 0 0,6 0-2,1 0 1,3 5 0,1 3-58,1 2 1,-1 2 0,1 5 0,-3 0-64,-3 1 1,4-1-1,-5 1 1,5-1-26,1 1 0,1-1 0,-1 1 33,1-1 1,-1 1 0,0-3 0,1-1-106,-1-3 0,-5-5 1,0 4-1,1-2 64,3-4 1,1 3 0,1-1-2,-1-2 1,-5-2 82,-1-2 0,1 0 3,6 0 1,-9-8-45,-3-3 0,-4-5 1,-2-1-30,0-1 1,0 1-1,0-1 1,0 1-11,0-1 0,0 1 1,0-1-1,0 1 10,0-1 0,0 1 1,0-1-1,0 1-4,0 0 1,0-1 0,-2 3-87,-4 3 0,4-4-908,-3 5-327,3 3 214,2 0 1097,0 8 0,0 8 0,0 2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15.10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263 88 7279,'0'-10'-578,"0"-6"0,-2 14 801,-4-3 1,2 3 187,-7 2 1,-1 0-170,-6 0 0,7 2-173,-1 3 0,2-1 0,-3 6 0,3 0 23,2-1 0,-5-3 0,3 6 0,-2-1-139,1-1 1,5 6 0,-4-5 49,3 5 1,-1 1 0,4 1 0,-2-1-9,2 1 1,2-7-1,2 1 1,0 2 23,0 1 1,0-3 0,0-1 0,2 1 5,4-2 0,-2 3 1,6-5-1,-1 2 46,1 3 0,-4-5 0,5 0-58,3 0 0,2-6 0,1 3 1,1-1-10,-1 2 1,0-4 0,1 4 0,-1-4 10,1-2 0,-1 0 0,1-2-50,-1-4 1,1 4 0,-3-6 0,-1 3 34,-3-1 1,-5-2 0,6 2 59,1-6 0,-5 3 0,0-3 4,0-1 0,-6-3-28,4-1 0,-5-1 0,-1 1-5,0-1 0,0 1 0,0-1 0,-1 1-32,-5-1 0,2 1 1,-6-1-15,2 1 0,-5-1 0,3 1-53,0 0 0,-5 5-26,3 0 1,-3 3-1,-3-3 7,1 6 0,-1-2 0,1 2-107,-1 3 0,1-5 1,-1 2-89,1 2 1,0 2 0,-1 2 82,1 0 1,-1 6-1,1 2 1,-1 0 198,1-1 0,-1 7 0,-7-4 0,-2 7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19.72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0 594 6124,'6'12'72,"0"-1"-163,8 1 41,-12 5 108,5-7 6,-7-2 0,2-8 1,4 0-44,6 0 0,-3 0 0,3 0 0,2 0-11,1 0 1,3 0 0,-1 0 0,1 0-12,-1 0 0,6 0 0,3 0 0,-1 0 14,0 0 0,6 0 0,-2 0 1,4 0-11,2 0 0,0 0 0,2 0 0,2 0 5,1 0 1,7 0 0,-4 0-1,-1 0-8,1 0 1,4 0 0,-5 0-1,1 0-3,0 0 0,3 0 0,-3 0 0,2 0-2,3 0 1,-3 0-1,1 0 1,1 0 12,-2 0 1,3 0 0,-5 0-1,1 0-4,5 0 1,-1 0 0,1 0-1,-4 0-2,-3 0 0,7-6 1,-3 0-1,3 2 15,-3 2 0,5 2 0,-5 0 1,3 0 0,-2 0 0,1 0 0,-5 0 0,-1 0 28,1 0 1,0 0 0,-4 0 0,1 0-33,-1 0 0,0 0 0,0 0 1,2 0-13,-3 0 0,5 0 0,0 0 1,-1 0-15,1 0 1,4 0-1,-5 0 1,1 0 5,0 0 0,5 0 0,-3 0 0,1 0 4,1 0 0,0 0 1,3 0-1,-1 0 22,-3 0 0,3 0 0,7 0 0,0 0-18,-5 0 0,3 0 0,-4 2 0,7 2-2,-1 2 0,0 0 1,1-6-1,3 0-20,2 0 0,-4 0 1,6 0-1,0 0 15,-2 0 0,6 0 1,-4 0-1,2 0 16,-2 0 1,4 0 0,-6 0 0,2 0 18,0 0 1,0-2 0,6-2 0,0-2-22,0 2 1,0 2 0,0 2 0,-1 0-6,1 0 1,4-5 0,0-1 0,-2 2 7,1 2 0,3-4 1,-2 0-1,1 2-14,-1 2 1,0-3-1,2-1 1,1 2 2,-3 2 0,9 0 1,-9-2-1,6-2-9,1 3 1,-5-1 0,5 0-1,-1-2 6,-6 2 1,9 2 0,-9 2-1,3-2 0,-1-4 1,4 4 0,-1-3 0,1 3-3,-5 2 1,3-2-1,0-2 1,-1-2 1,1 2 1,3 2 0,-3 2 0,0 0 1,-1 0 0,5 0 0,-7 0 1,1 0-1,2 0 0,-6-6 0,5 1 1,-1 1-1,0 2 0,-1 2 0,-5 0 1,0 0-4,0 0 0,-2 0 0,-2 0 0,-2 0-19,2 0 1,2 0 0,1 0 0,1 0 7,0 0 1,0 0 0,0 0 0,0 0 6,0 0 0,-1 0 1,1 0-1,2 0 36,4 0 0,-10 0 1,4 0-1,-2 0 5,-1 0 1,3 0 0,0 0-1,-2 0-13,-4 0 1,2 0 0,-6 0 0,2 0-12,4 0 1,-4 0 0,2 0-1,0 0-13,-1 0 0,3 0 1,-6 0-1,0 0 4,0 0 1,4 0 0,-4 0 0,2 0-1,4 0 1,-4 0 0,2 0 0,0 0 29,-1 0 1,3 0-1,-8 0 1,0 0-3,2 0 1,-4 0 0,6 0-1,1 0-6,-1 0 1,-4 0 0,6 0-1,0 0 1,-2 0 1,6 0 0,-6 0 0,2 0-31,0 0 1,0 0 0,6 0 0,0 0-3,0 0 0,0 0 0,1 0 0,1 0 6,-2 0 0,8 0 0,-10 0 1,1 0-1,5 0 0,0 0 0,-4 0 1,0 0-3,-1 0 1,1 0-1,0 0 1,0 0 1,0 0 1,0 0-1,0 0 1,-2 0-1,-4 0 1,7 0 0,-5 0 0,0 0 25,2 0 0,0-6 0,2 0 0,-2 2 16,-4 2 0,4 2 0,-4-2 1,4-2 29,2-1 1,-2-3 0,-2 4 0,0-2-40,5 2 0,-7-4 1,6 3-1,-2 1-26,0 2 0,2-4 0,0 0 0,0 2 8,-1 2 0,1-3 1,0-1-1,0 2-86,0 2 1,-6-4 0,0 0 0,0 0 21,-2-1 1,0 5 0,-6-4 0,5 2 35,1-2 0,-6 4 0,4-4 0,-2 5 20,1 1 1,5-6 0,-6 0 0,0 2 12,2 2 1,-4 2-1,7 0 1,-1 0-10,0 0 1,0 0 0,4 0 0,-2 0 47,2 0 1,2 0 0,0 0 0,-2 0-32,-2 0 1,0 0 0,6 0-1,-2 0 1,-4 0 1,9 0 0,-3 0 0,2 0 4,0 0 0,0 0 1,3 0-1,3 0-22,-4 0 0,9 0 0,-9 0 0,3-2-38,-1-4 0,4 4 1,-1-3-1,3 3 22,-1 2 0,-5 0 1,5 0-1,1 0-35,-3 0 1,7 0-1,-7 0 1,1 0 27,-4 0 0,3 0 0,1-2 1,1-2-3,1-2 1,-9 0 0,5 6 0,-2 0 24,-1 0 0,3 0 0,-2 0 0,1 0-32,-3 0 0,13 0 1,-11 0-1,2 0-52,1 0 1,1 0 0,5 0 0,-3 0 44,-7 0 1,5 0 0,-1 0-1,1 0 13,-4 0 0,1 0 1,-1 0-1,-2 0 42,-2 0 1,-3 0 0,1-2 0,0-2 9,0-2 1,-6 1 0,-2 5 0,-2 0 13,-3 0 1,3-6 0,-2 0 0,-2 2-28,-1 2 1,-3-4 0,0-1 0,-1-1-4,-5 0 1,5 0 0,-5 4 0,5-1-5,1 1 1,-1-4 0,-3 0 0,-1 0-14,1 1 0,-3-5 0,1 4 1,1 1 35,-2-1 0,3-4 0,-5 4 1,0 1-3,-1-1 0,5-4 0,-5 4 1,1 1-12,0-1 0,-2 0 1,-6 4-1,-1-3-22,1-3 1,0 6 0,0-4 0,0 2-3,0 1 0,0-1 0,0 6 0,0 0 41,0 0 1,0 0 0,0 0-1,-2 0-21,-4 0 1,2 0-1,-6 0 1,0 0-8,1 0 0,-3 0 0,-6 0 0,1 0-87,-1 0 0,-5-2 0,-1-2-210,3-2 0,2 0-134,1 6 0,-5 0 416,-1 0 0,-7 8 0,4 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21.92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53 0 5903,'-12'0'-161,"1"0"161,-3 0 0,6 0 0,1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23.22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0 7816,'0'12'-1332,"0"-1"1333,0 3 0,0-4 0,0 1-71,0 3 1,0-4 0,2 1 74,4 3 0,-4 1 0,6 3-8,0-1 0,-4 1 0,5-1 10,-1 1 0,0-1 0,-4 1 0,1-1-2,-1 0 1,4 7 0,-2-1-1,-2 0-3,-2 3 1,-2-5 0,2 8 0,2 0 1,1-2 1,1 6 0,-6-4-1,0 2 8,0-1 1,6 2 0,0-2 0,0 3 4,1 2 1,-5-2-1,4-2 1,-2-2 14,2 2 1,-4 2 0,4 2 0,-4 0-11,-2-1 0,5 1 0,1 0 0,-2-2-13,-2-4 0,-2 4 0,0-3 1,0 3 2,0 1 0,0 1 0,0 2 0,0 2 1,0 2 0,0 1 1,0-3-1,0 2-16,0-2 0,0 4 0,0-3 0,0 1 5,0 2 0,0-6 0,0 5 0,0-1-4,0 0 0,0 1 0,0-3 0,2 2 16,4-2 0,-4 4 1,6-3-1,-3 1 13,1 2 0,6-6 1,-4 5-1,-1-1-14,1 0 1,4 5 0,-6-3 0,-1 0 10,3-1 1,-4 5 0,6-4 0,-2-1-6,-5 1 1,5 0-1,0-2 1,0 3-10,-1 1 0,1 5 0,-4-3 0,2 1-18,-2-1 0,4 3 0,-1-3 0,1 3 4,0 3 1,0-7 0,-5 1-1,5-1 0,2-1 1,-4 6 0,3-5-1,1 5 1,0 1 0,-4 0 1,3 1-1,1-1 15,0 1 0,0-1 0,3 0 0,-3 1-4,-2-1 1,3 1 0,-3-1 0,0 0-2,-1 1 1,5 5 0,-6 0 0,0-2 0,2-1 1,-7 3-1,7 2 1,-2 0-14,0 0 0,2-1 1,-4-5-1,1 2 8,-1 2 1,4 3 0,-2-5 0,-2 4 26,-2 2 0,3-4 0,1 4 0,-2 1 7,-2-1 1,4-6 0,0 4 0,0-2-18,1 0 0,-5 7 1,6-7-1,-2 0-15,0 2 0,1-4 0,-3 6 1,2 1-18,-2-1 0,4-4 0,-2 4 1,-3-2 18,-1-4 1,4 6 0,0 1 0,-2 1 12,-2 0 1,0-6 0,2 6 0,2 0-13,-3-2 0,-1 6 0,-2-4 0,0 2 1,0-2 0,0 4 0,0-6 0,0 2-2,0 0 1,6 0 0,0 4 0,0-2-9,2-2 0,-5-6 0,7 4 0,0-2-2,0-3 1,-5 3 0,5 0-1,0 0 2,-1 0 1,1 1 0,4-5-1,-5 2-4,-1-2 1,4-1 0,-4-1 0,-1 0 1,1-1 1,4 7 0,-4-12 0,-1 1 1,1 1 0,4 1 0,-6 1 1,-1-1-5,3-5 0,-6 3 0,6-7 1,-2 1-6,-1 0 0,3-1 1,-4-3-1,2 0 3,-2-6 1,4 2 0,-1-6 0,1 2-5,0-2 0,-2 2 0,-4-5 0,2-1 1,1 0 1,1-2-1,-6-5 1,0-1-8,0 1 1,0-1-16,0 1 0,0-1-146,0 1 0,-2-9 1,-4-3 177,-5-4 0,-5-2 0,-1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25.14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 0 7188,'-10'0'-1137,"3"2"1211,7 4 0,0-2-43,0 7 1,0-5 0,0 6 0,0 1 0,0 3 96,0 1-111,0-7 0,0 8 0,2-3 0,2 6-30,1 1 1,1 3 0,-6 0 0,0 0 6,0 1 1,2 3 0,2-4 0,2 0-35,-2 0 1,-2 7-1,0-5 1,1 2 35,3 0 1,6-2-1,-6 4 1,0-2 17,1 2 1,-3 2-1,6 2 1,-2 0 9,-4 0 0,-3 0 1,-1 2-1,2 2 11,4 1 0,-4 3 0,4-2 0,-4 3-10,-2 1 1,2 4 0,2-7 0,2 1-5,-3 0 1,1 5 0,0-3 0,4 1 1,2 1 0,-6 3 0,3 7 0,-1-5-17,0-1 0,6 5 0,-5-6 0,1 5-19,0-5 1,-2 8 0,-4-5 0,2 1 11,1 0 0,3-1 0,-4 1 0,2 2 6,-2 3 1,-2-1-1,0-4 1,1 2 6,3 3 1,0-1 0,-6-6 0,0 3-8,0 3 0,6-4 1,0 6-1,-2-2 26,-2 1 1,-2 1 0,2-4-1,1 4-15,3 2 0,0-3 0,-6 3 0,0 0 7,0 0 1,6-4-1,0 6 1,-2 0-16,-2-2 0,-2 6 1,0-4-1,0 4-17,0 2 0,0 0 0,0-2 0,0-2 16,0-2 1,0 0-1,0 6 1,0-1 1,0 1 1,1 0 0,3-2-1,2-2-9,-2-2 1,-2 0 0,-2 4 0,0-2-2,0-2 0,6 0 0,0 6 1,-2-2 36,-3-4 1,-1 4-1,0-4 1,0 4-3,0 2 1,0-2 0,0-2 0,0-4-6,0-2 1,0 6 0,0-2 0,0 2-14,0-2 1,0 2 0,0-6-1,0 0-4,0 0 1,0 4-1,0-4 1,0 1-23,0-1 0,0 6 0,0-4 0,0 2-12,0 0 1,6-6-1,0 4 1,-2 0 12,-2 0 1,-2-5 0,2 1-1,2-2 45,2 2 1,-1-3-1,-5 3 1,0-4-2,0-1 0,2 1 0,2 2 1,2 1-37,-2-7 0,4 6 0,-3-7 0,-1-1 5,-2 3 0,4-3 0,0 1 0,-2-3-6,-2 3 1,4-5 0,-1 3-1,-1 0-6,-2-3 0,-2 7 1,2-7-1,2 3 3,2-1 1,0-5-1,-6 4 1,0-2 0,0-5 1,6-1 0,-1 0 0,1 0-4,2-2 1,-6 10-1,4-13 1,-2 1 3,1-1 1,-3-5-1,4 4 1,-2-2 9,2 2 0,-4-4 0,4 0 1,-4-2 42,-2-3 0,5 3 1,1-2-1,-2-1-25,-2-3 0,-2-1 0,2-1 0,2 0-17,2 1 0,-1-1 0,-5 1-9,0-1 1,6-5 0,0 0-16,-2 1 0,-2-3 0,-2 2-168,0 1 0,0-3-31,0 1 0,0-5 0,0 6-490,0 2 705,0-7 0,8 9 0,1-7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27.1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71 0 7600,'-18'0'-1378,"7"0"1420,-1 0 1,6 0 45,-5 0-111,7 0 0,-4 8 17,8 4 1,0 3 0,0 3 2,0-1 0,2-5 0,2-1 0,2 3-2,-3 1 1,-1 3 0,-2-1-1,0 3 2,0 3 0,2-4 0,2 5 0,2-3 3,-2 2 0,-2-1 0,0 7 0,2 0 0,1-2 0,7 4 0,-6-6 0,0 3 8,2 3 0,-5 2 1,7 0-1,-2-2 2,-4-2 0,4 0 0,-1 6 0,1 0 12,0 0 0,0 0 0,-5-1 0,3 1-13,-2 0 1,4 6 0,-2 0 0,0-2-11,1-3 0,-5 5 0,4 0 0,-4 0 3,-2 1 1,6-5 0,0 6-1,-2-2-1,-3-1 1,1 7 0,2-4 0,2-1 6,-2 1 0,-2 0 0,-2-4 1,0 3 15,0 3 0,0-4 1,0 5-1,0 1 2,0-3 0,0 13 1,0-5-1,0 2-24,0 1 0,0-3 0,0 3 0,0-1 8,0-2 1,0 10 0,0-9 0,0 1-12,0 0 1,0 1 0,0 1 0,0 2-2,0-2 1,0 1-1,0-1 1,0 2 16,0-1 0,0 3 0,0 0 0,0 0 0,0 0 0,0 6 1,0-4-1,0 2-6,0 0 1,0 0-1,0 6 1,0-2-4,0-4 0,0 4 0,0-4 0,2 2 4,4-2 1,-4 2 0,5-6-1,-1 2-3,0 4 0,6-4 0,-5 2 0,1 0-2,0-1 1,4 4 0,-5-4 0,1 1-7,0 0 0,4 0 0,-5 6 1,3-1 0,4 1 0,-5 0 0,3 0 0,0 0-2,-3 0 0,7 0 0,-5-1 1,3 1 1,-2 0 1,1 0-1,-5 0 1,0 2 0,0 3 0,3-9 1,-5 6-1,0-2-1,2-2 1,-6 9-1,5-9 1,-1 0 30,0 0 1,2 10 0,-4-8-1,3 1-25,3 1 0,0-8 0,3 0 0,-1 0 25,2-2 0,-1 6 0,1-4 0,-5 2-27,-1-2 1,4 8-1,-4-6 1,-1 0-10,1 2 1,4-6-1,-6 2 1,-1 0 3,3-2 0,-6 6 0,6-4 0,-2 2 19,0-2 1,1 4 0,-3-4 0,4 2 20,2-2 1,-7-4 0,5-5 0,-2 1-23,0 2 0,6 0 0,-7-5 0,1-1-9,2 1 1,-4-1 0,6-1 0,-1-3 11,1-1 0,-4-3 1,5 5-1,1-5-21,-2-1 1,3-2 0,-5-4 0,0 1 4,0 3 0,-1 0 0,-3-6 0,4 0 3,2 0 1,-6 0 0,3 0 0,-1-2 3,0-4 0,0 4 0,-6-6 0,2 2 4,4 0 0,-4-6 0,3 5 0,-3-3-11,-2-4 1,6 0 0,0 1 0,-2 1 6,-2-2 1,-2-1 0,0-3 22,0 1 1,0-1-1,0 1-22,0-1 0,0-5 0,-2-2-41,-4-3 1,2 5-65,-8-6 1,3 2 0,-5-5 0,3 3 69,-3-2 0,4-2 23,-1-2 0,-1-8 0,-5-1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28.82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87 1 8140,'-11'0'-582,"-1"0"1,0 0 571,-5 0 1,5 6-117,1-1 0,7 9 63,-2-2 1,4 3-1,2 3-56,0-1 114,0-7 1,0 5-1,0-3 1,0 4 1,0 1 0,0 2 0,0 3 0,0 1 13,0-2 1,0 5 0,0-1 0,0 2 16,0 4 1,0 2 0,0 2-1,0 0-3,0 0 1,0 6 0,0-1 0,0 1-9,0 2 0,2-4 1,2 5-1,2 1-4,-2-1 0,3 1 1,-1 4-1,0-3-5,2 3 1,-6 1 0,5 3 0,-1-3-14,0-3 0,2 5 0,-4-2 0,2 7 4,-3-1 0,5-2 0,0-1 0,0-1 3,0 0 1,3 7 0,-3-1 0,0-2 15,-1-1 0,5 3 0,-6 0 0,0-2 19,2-1 0,-7 3 0,7 2 0,-2 2 1,0 4 1,2-4-1,-5 2 1,3 0-11,-2-2 1,0 6 0,0-4 0,2 2-15,-2-2 0,0 8 0,-1-6 0,3 2 1,-2 6 1,4-5 0,-2 9 0,-2-4-42,-2-4 1,3 9 0,3-9 0,0 2 49,0 0 1,-3 3 0,-3 3 0,2 0 2,2-1 1,2 1 0,-4-2 0,2 1-11,-3-3 0,-1 9 1,0-9-1,2 4-12,2-3 0,0 9 0,-6-3 0,2-1-14,4-1 0,-4-5 1,5 6-1,-1-3 5,0-3 0,2 6 0,-4 1 0,1 1 5,-1-7 0,4 11 1,0-13-1,0 3 5,-1 6 0,1-5 0,-4 3 0,2-3 28,-2-3 0,3 6 0,1 1 0,0 1-23,0-7 0,0 9 1,-5-10-1,5 5 0,2 3 0,-6-7 0,3 5 0,-1-3 4,0-3 1,6-2 0,-6 0 0,-1 2 11,3 1 0,-4 1 0,6-6 0,-1 0 14,1-1 0,-6 1 1,4 0-1,-2-2-11,-1-4 0,3-2 0,-4-5 0,2 1 6,-2-2 0,-2 4 0,0-2 0,2-1-34,1-3 1,1-2 0,-6 1 0,0-3 0,0-3 0,0 1 0,0-5 0,0 0-8,0-1 0,-2-1 0,-2-4 0,-1 2 0,1 2 0,2-1 1,2-5-1,0 0 0,0 0 1,-6-2 0,0-2 0,2-2 2,2 2 0,2-5 1,-2-1-1,-2-2 41,-1 0 0,-1 1 0,6-7 0,-2 1 15,-4-1 1,4 0 0,-4 1-24,4-1 0,2 1 1,0-1-32,0 1 1,0-7 25,0 1 1,0-6-247,0 6-438,0-9-122,0 5 781,0-8 0,8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2:24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18 7852,'-12'0'-1000,"1"0"1074,-3 0 1,-1 0 31,-3 0 1,7 0 3,-1 0 0,0 0 0,-5 0-1,-1 0 0,7 2 1,-1 2-102,-1 2 0,3 0 1,0-4-36,2 4 1,1-5-15,1 5 56,-4 4 1,0 0 5,5 7 0,3-5 96,2-1-79,0 1 0,0 0 0,2-3 0,3-1 0,-1-2 3,8-6 0,-6 0 0,5 0 16,3 0 0,-4 0 1,1 0-15,3 0 0,-4 0 1,1 0-28,3 0 1,1 0 0,1 2-21,-5 4 0,5-4 1,-4 4-8,3-5 0,-3 5 1,-2 2-42,-3 2 1,5-4-1,-4 3-62,1-1 0,-5 6 29,2-3 0,-4-1 9,-2 2 1,-2-1 104,-4 7 1,-3-7-1,-9-1-17,1-2 0,-1 3 0,1-5 0,-1-2 14,1-2 1,-1 4 0,1 0-23,-1-2 1,1 0 0,-1-1 0,1 3-12,0-2 1,-1 0-28,1 2 2,-1-4-48,1 6 1,7-16-210,4-4 0,4 2 182,2-1 1,0 5 106,0-6 0,0 8 0,0-3 0</inkml:trace>
  <inkml:trace contextRef="#ctx0" brushRef="#br0" timeOffset="836">577 88 7088,'-6'12'273,"0"-1"0,0-5-210,6 6 1,0 0 0,0 5 9,0 0 0,0 1 0,0-1-32,0 1 0,0-6 0,2-1 3,4 3 0,-2-5 0,7 1-40,3-2 0,-4 4 0,1-5 17,3 3 1,-4-6 0,1 2-16,3-4 1,1-2 0,3 0 14,-1 0 0,1 0 0,-1 0 22,1 0 0,-7-2 0,1-2 8,1-2 1,-3-6-1,0 5-41,-2-3 0,3-2 0,-3-5 16,2-1 1,-6 7 0,1-1-67,-3-2 0,-2-1 0,0-3 45,0 1 0,0 5 1,0 1 24,0-3 0,0-1-225,0-3-137,0 8 0,-2 3-163,-3 7 0,3 2 495,-4 3 0,-4-3 0,0 6 0</inkml:trace>
  <inkml:trace contextRef="#ctx0" brushRef="#br0" timeOffset="1128">1153 71 7599,'10'0'905,"-3"0"-838,-7 0 0,0 7 0,0 5-91,0 4 1,0 1 0,0 1 0,0-1-141,0 0 0,0-5 1,0 0-1,0 1-193,0 3 1,0-4 0,0-1-480,0 3 836,0-7 0,8 1 0,2-8 0</inkml:trace>
  <inkml:trace contextRef="#ctx0" brushRef="#br0" timeOffset="1570">1135 71 7598,'18'0'-1437,"-7"0"1712,1 0 1,-6 2 0,6 2-99,1 1 0,-3 3 1,2-4-110,1 2 0,3 7 0,1-1-2,1 4 1,-1 1-65,0 0 43,1-7 1,-1 6 0,1-7-1,-1 1-7,1-4 0,-7 2 0,1-2 1,2-1-62,1 3 1,3-6 0,-1 4 29,1-4 1,-1-2 13,1 0 0,-3-2 0,-1-2 32,-3-2 1,-7-7-25,2 1 1,-2-2 0,0 1 35,2 1 0,-1 0 1,-5-5-21,0 0 0,0 5 1,0 0-89,0-1 1,0 3-472,0-2 39,0 1 0,-2 1 57,-3 4 0,3 6 418,-4 6 0,-4-4 0,0 6 0</inkml:trace>
  <inkml:trace contextRef="#ctx0" brushRef="#br0" timeOffset="1850">1834 71 7412,'10'-2'249,"-5"-4"111,-3 4-270,6-6 0,-6 16 0,6 2-94,0-1 0,-6 7 1,5-4 31,1 3 1,-6 3 0,6-1-211,0 0 1,-6 1 0,5-1-343,1 1 0,-6-6-308,4-1 832,3-7 0,1 4 0,8-8 0</inkml:trace>
  <inkml:trace contextRef="#ctx0" brushRef="#br0" timeOffset="2254">1869 88 7600,'17'0'-599,"1"0"705,-1 0 0,-5 0 0,0 0 0,-1 2-24,-1 4 0,5-4 0,-3 6 0,4-3-46,1 1 1,1 6 0,-3-4 0,1 1-54,1 5 1,-5-4 0,7-1 0,-5 1-50,-1 0 0,3-4 0,1 5 29,1 3 0,-1-6 4,1-3 1,-1 3-1,1-2 36,-1-2 1,-5-2 106,-1-2 1,-1-8 30,2-4 1,-3-3-1,-5-3-63,2 1 1,0 5-1,-6 1-35,0-3 1,0-1-198,0-3-251,0 1 1,-2 1-651,-4 4 1055,4 5 0,-6 7 0,8 0 0</inkml:trace>
  <inkml:trace contextRef="#ctx0" brushRef="#br0" timeOffset="2558">2550 18 7966,'10'0'-558,"5"0"794,-3 0 0,-2 0-267,1 0 0,-1 2 0,3 2 53,-1 2 0,0 2 1,5-2 22,1 5 1,-7-1 0,1 2-66,2 1 0,-5-3 1,3 1-89,1 3 1,-3-6 0,2 0-175,1-1 1,-3-5 0,2 4 281,1-4 0,11-2 0,3 0 0</inkml:trace>
  <inkml:trace contextRef="#ctx0" brushRef="#br0" timeOffset="3096">3056 1 6214,'-1'10'286,"-5"-5"1,2 3-165,-8-2 1,6 0 0,-3-4 22,1 4 0,0-5-24,2 5 0,-3 2-80,-9-2 1,6 6 0,3-5-62,1 3 1,-6-4 26,3 5 0,1-7 0,0 4 0,1-2 38,-1 0 1,4 1 0,-5-1 7,-3 6 0,6-2 1,0-1-25,1-1 0,5 6 1,-6-5-20,0 1 1,6 6-19,-4-5 1,4 5 0,2 1-14,0 1 0,0-7 1,0 1 13,0 2 1,0-5-1,0 3-28,0 2 1,2-5-101,4 3 1,-2 0-569,8 5-7,-8-7 710,11-3 0,-5-7 0,7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32.07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36 489 7576,'0'-9'373,"-8"1"1,6 10-324,-4 4 0,4 5 0,2 11 0,2 1-75,4-2 0,-4 1 0,4-1-59,-4 2 1,4 6 0,-1-3-1,1-1 1,0 0 19,0-4 1,0 5 0,-6-3-1,0-2-218,0-1 0,0-3 0,0 1 0,0-1-481,0 0 763,0 1 0,-8-1 0,-2 1 0</inkml:trace>
  <inkml:trace contextRef="#ctx0" brushRef="#br0" timeOffset="361">1 542 7874,'2'-18'-137,"4"1"1,-3-1 0,7 1 0,0 1 90,0 5 1,-1 1 0,5 6 0,-2-2 96,1 2 0,1 1 0,-1-1 1,-1-2 21,1 2 0,3 2 0,3 2-67,5 0 0,-5 0 0,4 0 0,-5 2-44,-6 4 0,1-2 0,-5 5 0,0 1 0,-1 0 1,1-4 0,-4 5-49,2 3 1,0 1-1,-6 3 56,0-1 0,0-5 0,0 0 0,-2-1 5,-4-1 0,2 3 0,-8-5 1,-1 0-19,-3 0 0,-1-1 0,-1-3 0,1 2-42,-1-2 0,-5 4 0,0-2 0,1-2-27,3-3 0,7-1 0,1 0 112,-3 0 0,6 8 0,1 2 0</inkml:trace>
  <inkml:trace contextRef="#ctx0" brushRef="#br0" timeOffset="743">472 0 6382,'0'18'308,"0"-1"0,0 1-93,0-1 0,0 6 1,0 1-1,0-3-57,0-2 1,0-1-1,0 1 1,0 3-86,0 1 0,0 0 1,0-5-1,0-1-76,0 1 1,6 1 0,0 2 0,0 3-75,2-3 0,-6-2 0,5-1 0,-1-1-159,0 1 1,2-1-1,-4 1 1,3-1-39,3 1 1,-4-1 0,6-1 0,-1-3 273,-1-1 0,5 0 0,-5 5 0</inkml:trace>
  <inkml:trace contextRef="#ctx0" brushRef="#br0" timeOffset="1307">1066 489 7271,'10'-17'-344,"-2"5"0,-8 1 397,0-3 1,0 4 54,0-1 1,0 5 0,-2-4-21,-4 2 1,2 3 0,-8 5-43,-1 0 1,-3 0 0,-1 0-68,-1 0 0,1 1 1,-3 3-1,-1 4-2,-2 2 1,0 0 0,7 3 58,4-1 0,-3-6 0,5 5 1,-2 1-1,3-1 9,1 1 1,0 0 0,4 5 22,-1 1 0,1-1-51,9 1 0,5-3 0,6-1 0,-3-5-28,-1-1 1,0-2 0,5-6 0,1 0 0,-1 0 0,0 0 1,1-2 0,-1-4 1,1 2 0,-3-7 0,-1-1 0,-2 2 1,-7-5 0,5 3 0,-2-3 11,-4-3 0,0 1 1,0-1 11,1 1 1,1-1 64,-6 1-22,0 7 2,0 2 1,0 22-31,0 3 0,0 5 0,0-5-84,0 1 1,2-1-67,4 1 1,4-1-1,7-1-26,1-5 0,-1-3 0,0-8 1,1 0-76,-1 0 1,1 0 0,-1 0-1,1 0 220,-1 0 0,1-2 0,-1-4 0,1-11 0,-1-10 0</inkml:trace>
  <inkml:trace contextRef="#ctx0" brushRef="#br0" timeOffset="1859">1381 402 7339,'0'-10'-822,"0"3"1548,0 7-563,0 15 1,7-3-141,5 11 1,1-9-1,1-5 1,-2-1 1,1-4 1,-3 4 0,2-3-17,1-1 1,3-2-1,1-2 1,1 0-38,-1 0 0,-5 0 0,-1-2 0,3-2 3,2-1 0,1-9 1,0 2 14,1-3 1,-8 3-1,-3 1 1,-1-3 3,0-1 1,0 3-1,-6 0 6,0-1 0,0 3 45,0-2-14,0 1 0,0 3 6,0 8 1,0 8 0,0 9-22,0 1 1,0-1-1,0 1 1,0-1-23,0 0 0,2 7 0,2-1 0,2-2-34,-3-1 0,1 3 0,0 0 0,2-1 32,-2-3 0,-2 4 0,-2 1 0,2-3 12,4-2 1,-5 5-1,5-1 1,-4-2 26,-2-1 0,-2-3 0,-2 1 0,-1-1-16,1 1 1,-6-1-1,-2 1-8,-3-1 0,3-1 1,1-5-1,-1-3-15,2 0 1,-5-6-1,3 3-16,-3-3 0,-3-2 0,1 0-144,-1 0 1,1-5 0,1-3-9,5-2 1,-3-2-1,8-5 1,2 0-145,2-1 320,2 1 0,0-9 0,0-1 0</inkml:trace>
  <inkml:trace contextRef="#ctx0" brushRef="#br0" timeOffset="2714">1992 542 7874,'9'-8'-1070,"-1"6"1047,0-6 204,-6 8 1,8 0-92,-5 0 1,-1 0 0,8 0-83,2 0 1,-5 0 0,3 0-55,1 0 0,1-2 1,0-2-21,-3-1 1,-7-3 104,2 2 0,-4-4 5,-2-7 70,0-1 0,-2 3-101,-4 3 1,2 4-1,-7 8-35,-3 0 0,4 0 0,-1 0 0,-1 2-43,2 4 1,1-2 0,5 8 14,-2 1 1,-6 3 0,7 1 56,1 1 0,2-1 0,2 1 128,0-1 1,7 1-73,5-1 1,4-1 0,-1-3-1,-1-3-24,-3-2 0,1-1 0,5-3 0,1 2-19,-1-2 0,1-2 0,-1-2 0,1 0-43,-1 0 1,1 0-1,-1 0 1,1-2 9,-1-4 0,1 4 1,-1-6 14,1 1 0,-1-1 0,-2-6 0,-1 5-40,-2 1 1,-3-6 0,5 3-5,-2-5 0,-8 5 0,1-1 1,-3-2-2,-2-1 0,0 3 0,0 0 0,0-1-14,0-3 1,0 5 27,0-1 0,-7 2 0,-5-1 0,-4 3-2,-1 8 0,1 2-67,5 4 81,3-4 1,8 7 0,2-5 21,4 2 0,3 0 1,9-6-8,-1 0 1,1-2 0,-1-2-1,1-2 32,-1 2 0,1 1 0,-1-1 1,1-2 46,-1 2 0,1 2 0,-1 0 0,0-2 68,1-2 0,-6 1 0,-1 5-6,3 0 1,1 0 0,1 1-122,-5 5 1,-3-2-1,-6 6 1,2 0 17,2-1 1,0 3 0,-6 5-143,0 1 0,0-1 1,0 1-181,0-1 1,2 1-1,2-1-7,1 1 0,3-7 0,-2-1 293,6-2 0,3 5 0,3-3 0</inkml:trace>
  <inkml:trace contextRef="#ctx0" brushRef="#br0" timeOffset="3118">3284 367 7874,'8'-17'-1575,"-6"-1"1570,4 1 24,-4 7 0,-4 2 0,-4 8 20,-6 0 0,2 0 1,-1 0 36,-3 0 0,-1 0 0,-3 0 30,1 0 0,5 6 1,1 2-47,-3 1 0,6-3 3,2 6 1,4-6 0,2 5 9,0 3 0,2-4 1,4-1-40,6-1 1,3 4 0,3-6 0,-1-2-14,1-3 0,-1 1 0,1 2-32,-1 2 0,1 6 0,-1-5-4,1 3 1,-3 2 0,-1 3 0,-5-1-42,-1-2 0,0-1 1,-4 7-7,2-1 1,-1-5 0,-5-1 0,-2 1-101,-3-2 0,-5 5 0,-8-5 9,1 0 0,5 3 1,1-7-1,-3 0 153,-1 2 0,-3-6 0,1 3 0,-1-3 0,1-2 0</inkml:trace>
  <inkml:trace contextRef="#ctx0" brushRef="#br0" timeOffset="3401">3337 385 7730,'-18'0'-319,"1"0"1,-1 0-1,1 1 427,-1 5 0,7 2 0,-1 6 0,-2-5 13,-1-1 0,-3 6 0,1-3 0,-1 5-34,1 1 1,-2 1 0,-3-1 0,-1 1 20,2-1 1,3-5 0,5-1 0,1 1-202,-2-2 1,5 3-1,-1-5-280,2 2 1,2-4 372,6 5 0,-7-7 0,-3 4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58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10 8700,'0'-10'451,"0"18"1,-5-2 0,-1 11-430,2-1 1,-4-7-1,2 3-9,2 2 0,-3-5 1,-1 3-28,-2 1 1,4 3 0,-5 1-1,-1 1 11,2-1 0,-3 1 0,5-3 1,0-1-19,1-2 0,-1-1 18,2 7 1,4-1-26,-4 1 1,4-1 27,2 1 0,0-7 3,0 1-25,0-8 107,0 11 17,0-13-50,0 6 1,2-8-24,4 0 0,-2 0-37,8 0 0,-7 0 1,7 0 12,2 0 0,1 0 34,3 0 1,-1 0 0,0 0 0,1 0-16,-1 0 1,-5 0-1,0 0 1,1 0 40,3 0 0,1 0 1,1 0-65,-1 0 0,1 0 0,-1-2 0,1-2-31,-1-2 1,1 0-1,-1 6 1,0 0-36,1 0 1,-1 0 0,1 0 25,-1 0 1,-5 0 0,0 0-129,1 0 0,3 0-83,1 0 1,-5 0-508,-1 0-434,-7 0 529,4 0 0,-8-1 662,0-5 0,-8-4 0,-1-7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3:59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8547,'0'18'206,"0"-6"0,0-1-96,0 3 1,0-5-1,0 3-55,0 2 0,0 1 0,0 3 5,0-1 0,0 1 1,0-1-1,0 1-10,0-1 1,0 0 0,0 1-26,0-1 0,0 1 1,0-1 28,0 1 0,0-1-32,0 1 0,0-7-81,0 1 1,0-6-280,0 5-714,0-7-199,0 4 1251,0-8 0,-8 0 0,-2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00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18 6758,'0'-10'1593,"0"3"-1108,0 7-158,0 0 0,8 0-287,3 0 1,-1 0 0,2 0-2,1 0 0,3 0 0,1 0 1,1 0 6,-1 0 0,-5 0 1,-1 0-30,3 0 0,2 0 0,1 0-27,0 0 0,-5 0 1,-2 2-1,-1 2 18,1 1 1,-4 1-1,6-4-105,1 4 1,-3-2 0,2 7 1,-7-1 0,5 4-4,-2-3 0,-2-5 39,-6 6 0,0 0 0,-2 3 45,-4-3 1,2-3 0,-8-5-8,-1 2 1,-3 8-1,-1-5 15,-1 1 1,7-2 0,1-6 0,0 2 10,1 1 1,-3 1-14,-5-6 1,1 2 0,2 2-23,3 2 45,-1 0 30,2-6 1,5 0 7,10 0 1,-1 0-1,8 0 60,2 0 1,1 0-1,3 0-34,-1 0 0,0 0 0,1 0-10,-1 0 1,-5 0 0,0 0-1,1 0 1,3 0 0,1 0-44,1 0 0,-1 2 0,1 2-57,-1 1 1,-1 3 0,-3-4-72,-1 2 0,-6 6 1,3-5-31,-1 3 0,-2-4 38,-6 5 0,0 1 69,0 6 0,-2-7 0,-2 1 21,-2 1 0,-7-5 0,3 0 1,-2-2-3,1 0 0,-1 1 1,-5-3 49,-1 2 1,1 6 0,-1-6 0,1-3-55,-1-1 1,1 0 0,-1 2 0,1 2-19,-1-2 1,-1 0 0,-2 0-1,-3 1 7,3-1 1,2-2 0,1 0 0,1 2 15,-1 2 1,7 0 0,-1-6 0,-2 0 65,-1 0 0,3 2 0,1 2 61,-3 1 1,-2 1 188,-1-6-83,7 0 438,-5 0-627,13 0 1,-6-2-55,8-4-1605,0 4 101,0-5 1520,0 7 0,-8-8 0,-1-2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03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7697,'0'-10'-1571,"2"0"1571,4 4 0,-3 4-28,9-3 360,-8 3 291,4 2-337,-8 0 713,0 0-982,0-8 1,0 4-26,0-8 0,2 9 1,2-5 15,1 0 1,9 6 0,-2-4-39,3 4 1,-3 2 0,-1 0 67,3 0 1,2 0-20,1 0 0,0 0 0,-1 2-14,-4 4 0,1-2 0,-5 6 8,2-3 0,-4 5 0,3-4-64,-1 2 1,-2 1 29,-6 7 1,0-1 3,0 1 1,-2-1 0,-4 0-9,-6 1 1,3-6 0,-3-3 3,-2-1 1,-1 6 1,-3-3 0,3-1 6,3 2 1,-1-1 6,7 7 0,-6-7 8,6 1 0,-5-6 0,3 4-3,-2-3 0,5 1 0,-7-4 17,-2 2 0,5 5 16,-3-5 1,6 0-1,-4-4 15,3 4 1,-1-4 64,2 4-53,4 3 165,-6-7-9,8 6-146,8-8 1,2 0 24,7 0 0,-5 0 7,0 0 0,-7 0-65,7 0 1,-6 0-113,6 0 0,-7 0 39,7 0 1,-6 0 10,5 0 1,-5 0 100,6 0 0,-6-2 29,5-4 1,1 4-49,5-4 1,-5 4-1,0 2-34,1 0 0,-3-5 0,2-1 43,1 2 1,-3 2-33,2 2 1,-1 0 0,5-2 171,-5-4 1,5 4-169,-4-3 0,-3 3-360,3 2-247,-8 0-754,4 0 304,-8 7 1,0-3 1019,0 8 0,0-8 0,0 3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04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1 141 7263,'10'2'776,"-5"3"-613,-3-3 0,-2 8 176,0-4-225,8-4 1,-4 6-134,8-8 1,-3-2-1,5-2 29,-2-2 1,-7-6-1,5 5 18,-2-3 1,3 4 0,-5-6 0,0 1 4,2 1 1,-6-5-31,4 3 1,1-4 10,-1-1 0,0 5 20,-6 1 0,2 7 218,4-2-108,-4 4-68,6 2 1,-8 2-69,0 4 0,0 3 0,0 9 15,0-1 0,0 1 0,0-1 0,0 1-7,0-1 0,0 1 1,0-1-1,0 1 28,0-1 1,0 1-1,0-1 1,0 0-27,0 1 0,1-1 1,3 1-35,2-1 1,0 1 0,-6-1 0,0 1 6,0-1 0,0-5 0,0-1-10,0 3 1,0 2-15,0 1 0,0 0-100,0 1 1,0-6-90,0-1 1,0-5-131,0 6-329,0-8 1,0 5 34,0-3 0,2-4 646,4 4 0,-4-4 0,5-2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05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7376,'2'-10'162,"4"4"0,-2 4 0,5 0-29,-1-4 1,6 4-142,-3-3 0,5 3 1,1 2 19,1 0 1,-1 0-1,1-2 0,-1-4 0,1 4 0,-1-4 1,0 4 1,1 2 0,-1 0 52,1 0 0,-7 0 1,1 0 66,2 0 1,1 0-45,3 0 1,-1 0-38,1 0 0,-1 0-79,1 0 0,-1 0 39,0 0 1,-7 2-1,-2 2 1,0 2 1,-4 0-26,7-6 1,-5 0-425,6 0-315,-8 0 90,3 0 661,-7 0 0,-7 0 0,-3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09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7644,'0'9'499,"0"-1"-336,0-8-91,0 0 0,-6-2-280,0-4 0,0 2 173,6-7 1,2 1 0,4-4 29,6 3 0,3 7 1,3-2 72,-1 4 1,1 2 0,-1 0-25,0 0 1,1 0 0,-1 0 107,1 0 0,-7 0 1,-1 2-106,-2 4 1,4 4 0,-7 7-36,-1 1 1,4-1-1,-2 0-27,-2 1 0,-2-1 0,-2 1-128,0-1 0,-6 1 0,-2-1 114,-2 1 1,1-1 0,-5-1 0,4-3 17,3-1 0,-7-2 0,2 3 1,-1-1-8,1 1 1,-3-5 0,5 0 0,-2-2-10,1 0 1,-1 5-1,-3-3-18,3 2 1,-4-4 53,5 5-12,3-7 1,0 6 50,8-4 114,0-4-73,0 13 0,0-11 154,0 8-167,0-9 15,0 5 1,2-8-11,4 0 0,-2 0 6,7 0 0,-5 0 77,6 0 0,-6 0-16,5 0 1,1 0 0,6 0 0,-1 0-76,0 0 0,1 0 1,-1 0-18,1 0 0,-7 0 0,1 0-11,2 0 0,1 0 0,3 0 47,-1 0 0,1 0-50,-1 0 0,1 0-115,-1 0 1,-7 2-157,-4 4-115,-5-4 0,-1 13-1537,0-3 1881,0-4 0,-7 7 0,-3-5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10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70 7064,'-18'0'-153,"1"0"1,5 0 339,1 0-80,7 0 0,-4-2-15,8-4 1,0 2-60,0-7 0,0 5 40,0-6 1,8 6-25,3-5 1,-1 7 0,2-2 37,1 4 1,3 2-36,1 0 1,1 0 0,-1 0 37,1 0 1,-3 2 0,-1 2-37,-3 2 1,-5 5-1,4-3-44,-2 2 1,-2-4 0,-6 5-83,0 3 0,0 1 56,0 3 0,0-1 1,-2 1-32,-4-1 1,2 1 0,-6-1 24,2 1 1,1-7 0,3 1 0,-4 0 18,-2-3 0,5 5 0,-5-6 1,0-1-4,0 1 0,5 0 1,-7-4 16,-2 2 1,-1 5-4,-3-5 1,7 6 34,-1-6 0,2 1 32,-1-1 260,3-4-258,8 6 1,0-6 163,0 4-80,0-4 0,8 5-84,3-7 1,-1 0-1,2 0-3,1 0 0,-3 0 0,2 0 26,1 0 1,3 0-1,1 0-8,1 0 0,-7-5 0,1-1-18,2 2 0,1 2 0,3 2 45,-1 0 1,1 0-52,-1 0 1,0 0 0,1 0 0,-1 0 22,1 0 1,-7 0-202,1 0 0,0 0-775,5 0-877,-7 0 1762,-2 0 0,-8 8 0,0 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11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7892,'11'-2'-615,"1"-4"1084,-8 4 48,4-14-64,-8 14-342,0-5 1,0 9-1,-2 3-81,-4 7 1,4 4 0,-4 1-56,4 1 1,2-7-1,0 1 1,0 1 37,0 3 0,0-4 0,0-1 0,0 3-25,0 1 1,0-3 0,0 0-10,0 1 1,0 3-3,0 1 1,0-5 26,0 0 1,2-3 99,4 3 0,-2 1 8,7-7 1,-5 0-59,6-6 1,0 0-1,5 0-39,0 0 1,-5 0 0,0 0-6,1 0 0,-3 0 0,2 0 0,1 0-5,3 0 0,1 0 0,1 0 0,-1 0 22,1 0 1,-1 0 0,1 0 19,-1 0 0,0 0 1,1 0-1,-1 0-9,1 0 1,-6-2 0,-1-2-1,3-2-13,1 3 0,3 1 0,-1 2-100,1 0 0,-1-2 0,1-2-281,-1-2 0,1 0-38,-1 6 1,-5 0-830,-1 0 210,-7 0 1013,4 0 0,-8-8 0,0-1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12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35 7782,'-10'-7'-60,"2"5"401,8-14-11,0 14-82,0-5-89,0 7 0,0 1-69,0 5 0,0-2 0,0 8-58,0 1 0,0 3 0,0 1 28,0 1 1,0-1 0,0 1-11,0-1 0,-6 1 0,0-1 0,3 1 11,1-1 0,2 1 1,0-1-21,0 0 0,0 1 0,0-1 1,0 1-19,0-1 0,0-5 0,0 0 5,0 1 0,0 3 1,0 1-145,0 1 1,0-7-222,0 1 1,0-6-449,0 5 0,0-5 785,0 6 0,0-8 0,0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6:30.29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140 53 6809,'0'-11'824,"0"-1"-636,0 8 1,-2-4-134,-4 8 0,2 0-4,-7 0 0,-1 0 0,-3 2 1,1 2 4,2 2 0,7 2 0,-7-2-68,-2 5 1,5 5 0,-1 1 0,2 1 37,4-1 0,2 1 0,2 1-25,0 4 28,0-3 0,0 5 0,0-8-29,0 1 1,8-3-1,4-1-88,3-2 1,9-3-1,-1 3 1,-2-6-149,-1-4 1,3-2-1,0 0 1,-1 0-94,-3 0 1,4 0 0,0-2 328,-1-4 0,-3-4 0,-1-7 0</inkml:trace>
  <inkml:trace contextRef="#ctx0" brushRef="#br0" timeOffset="459">385 36 7767,'0'-18'97,"0"9"-18,-8 1 0,6 10-42,-4 4 0,4 3 1,2 9-1,2-3-23,4-3 0,-4 4 0,4-5 0,-4 5-28,-2 1 0,5 7 0,1-1 0,-2-2-23,-2-1 1,4-3 0,0 0-1,-2 1-26,-3-1 1,-1-5-1,0 0-30,0 1 1,0-3-233,0 2 297,0-8 0,0 1 59,0-10 1,0-5-1,0-8 1,2 1-6,4-1 1,-2 1 0,6-1 0,0 1 8,-1 0 1,-3 1 0,6 2 0,1 3 46,3-3 0,1 6 0,-1 1 0,-3 1-1,-1 0 0,0 0 0,5 6 0,1 0-2,-1 0 1,1 0-1,-1 0 1,0 2-31,1 4 0,-6-2 0,-1 8-161,3 1 0,-1 3 0,-1 1 0,-6 1-20,-4-1 0,-2 0 0,0 1 1,0-1-147,0 1 0,0-1 0,0 1 278,0-1 0,0-7 0,0-2 0</inkml:trace>
  <inkml:trace contextRef="#ctx0" brushRef="#br0" timeOffset="872">926 245 7419,'0'10'-440,"8"-2"532,3-8 0,5 0 0,1-2-40,1-4 0,-1 2-56,1-7 0,-3 5 71,-3-6 1,-2 1-218,-5-7 1,-3 6 36,4 1 1,-12 7 90,-5-2 0,-5 4 55,-1 2 1,1 2 0,3 4-4,1 6 1,6 3-1,-4 3 38,3-1 0,1 0 0,6 1-24,0-1 1,0-5-1,2 0-4,4 1 1,1-3 0,7 0-38,-2-3 1,-3 1 0,5-4 0,-2 2 0,1-2-34,3-2 0,1-2 0,1-2-397,-1-4 0,-5 2 427,-1-8 0,1 1 0,5-7 0</inkml:trace>
  <inkml:trace contextRef="#ctx0" brushRef="#br0" timeOffset="1185">699 53 7035,'10'-7'430,"5"5"0,-3-4-231,3 4 0,3-4 0,-1 0-61,1 2 0,-1 2 0,1 2 1,-1 0-45,1 0 1,-1 0 0,0 0 0,1 0-205,-1 0 0,-5 0 0,0 0 0,1 0-110,3 0 0,-5 0 0,1 0 220,2 0 0,1 0 0,3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13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193 141 7941,'-12'0'25,"0"0"0,1-2-78,-7-4 1,1 4 3,-1-4 0,7 2 12,-1-2 47,8-3 0,-4-9 2,8 1 1,0 5 1,0 0 1,6 7 0,2-5 5,2 2 0,-4 2 1,3 4-1,1-1 42,0-3 1,-4 0-1,5 6 1,3 0 0,-5 0 0,3 0 0,2 0 0,-5 0 0,3 2 21,2 4 1,-5-4 0,1 5-1,0-1-37,-1 0 0,3 6 0,6-5-38,-1 3 0,-7-4 0,-3 4 0,-1-1-7,0 1 1,6 2-24,-6 5 1,5 1 0,-5-1-44,-2 1 1,-2-7 0,-4 1 31,-4 1 0,2 3 0,-7 1 23,-3 1 0,4-3 0,1-1 1,-1-2 2,0 1 0,4 1 0,-3-1 1,-1-1-34,0 2 1,6-5 0,-3 3-4,-1 2 0,-2 1 0,-5 2 22,3 1 0,-2-6 0,7-3 0,-3-1 4,-4-4 1,5 4 0,-3-2-7,-2-3 1,5 5 0,-3-2-12,-2-2 0,5-2 1,-3-2-14,-1 0 0,3 0 21,-2 0 0,2-8 1,-3-2-23,1 1 0,8-7 2,-1 4 1,3-3 31,2-3 0,0 1-1,0 0 0,0 5 33,0 0 1,2 8 0,1-3 34,3-1 0,8 6-43,-3-4 1,-1-2 57,2 3 0,-1-1 65,7 6 0,-6 0 54,-1 0 1,1 0-32,5 0 1,-5 2-85,0 3 0,-7-3 0,5 6 0,0-2 51,0 0 1,-5 2-1,7-5-60,2 3 1,1 2 0,3-4-50,-1 2 0,-5 5 1,-1-5-11,3-2 1,1 4 0,1 0 19,-4 1 1,3-5 0,-5 4 7,0 0 0,5-4 1,-3 5-26,3-1 1,-3-2 0,-2-4 0,-1 2-7,1 2 1,0 1 0,3-3-10,-1 2 1,-6 2-1,5-4 1,3 1 10,1-1 1,-3 0 0,0 0 32,1 2 1,-3 2 20,2-2 1,-1-5-46,7 5 1,-3-2 0,-1 0 18,-2 2 1,-7 0-64,7-6 1,-6 0-169,5 0 0,-7 2-559,2 3-636,-4-3-19,-2 6 1413,0-8 0,-8 0 0,-1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16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35 7863,'12'10'-946,"-1"-4"1266,-7-4 99,4-2-259,-8 0 1,-2 0-171,-4 0 0,-3 0-33,-9 0 0,1 0 12,-1 0 0,1 0-10,-1 0 0,8-2 17,5-4 0,3 2 55,2-8 0,2 8 0,3-1-15,7 3 0,-2 0 0,1-2 219,3-2 1,2 0-144,1 6 1,-1 2 0,-3 2-69,-1 2 0,-1 7-29,7-1 0,-8 4 1,-5 1-1,-1-2 6,2-3 0,-4 4 1,4-5-1,-4 5-51,-2 1 1,-6 1 0,-2-1-20,-1 1 1,3-1 0,-6 1 34,-2-1 0,5-5 1,-3-1 25,-1 3 1,3-4 6,-2 1 1,3-5-12,-3 6 31,-4-1 0,14 1 114,-3 0 258,3-8-300,2 3 0,7-7 25,5 0 0,-2-2 0,1-1 43,3-3 1,2 0-117,1 6 1,0 0 0,1 0 12,-1 0 1,1 0-7,-1 0 0,1 0 1,-1 0-1,1 0 24,-1 0 0,-5 0 1,-1 0-17,3 0 0,2 0-181,1 0-413,0 0 1,-1 2-530,-4 4 1065,-5-4 0,-7 13 0,0-5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17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18 7647,'10'-8'439,"5"7"-343,-3-5 1,-3 4 0,3 2 0,2 0 18,1 0 1,-3 0 0,-1 0-1,3 2-12,2 4 1,-5-5 0,1 5-74,1-4 0,3 4 0,1 2-22,1 2 0,-6-7 0,-3 5 0,1 0 21,0 4 1,-5-5 0,5 1 0,0 0-191,0 4 0,-7-3 0,5 3-34,0 1 0,-6-3 0,4 2 86,-4 1 1,-10-3-1,-4 2 21,-3 1 1,-3-3 0,1 0 0,-1-1 34,1 1 0,-6-6 1,-1 4-1,3-2 28,2-1 0,7 1 0,0-4 120,-1 4 0,-3-4 0,6 8 7,5-5-1,5-3-36,5 4 0,5-4 0,8-4 150,-1-4 1,1 4 0,-1-3-14,0 3 0,-5 2 0,0 0-76,1 0 0,-3 0-18,2 0 0,-3 2 0,5 2-116,-2 1 1,-8 3 0,3-4 0,-1 4-189,0 1 0,0-3 0,-6 6-11,0 1 0,0 3 79,0 1 1,-2 1 112,-4-1 0,2-5 0,-8-2 1,1-1 13,1 1 1,-5-6-1,3 4 37,-4 0 1,-1-7 0,-1 5 0,1-4 4,0-2 1,-1 6-1,1 0 1,-1-2-17,1-2 0,-1-2 0,1 0 1,-1 2-5,1 3 1,5-3 0,1 4 0,-3-4-14,-2-2 0,-1 0 0,0 0-231,-1 0 0,6 0 0,1 0-1042,-3 0 1265,-1 0 0,-11 0 0,-1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18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6679,'8'-9'2138,"-6"1"-1742,6 8-177,-8 0 1,0 2-62,0 4 1,0 3-1,0 9-200,0-1 0,-2-1 1,-2-3-1,-2-1 65,2 1 0,2-3 1,2 2-22,0 1 0,0 3 1,0 1-27,0 1 0,0-7 0,0 1 26,0 2 1,0-5 0,2 1-15,4-2 0,-2 4 89,8-7 1,-7 3-36,7-2 1,0-4 0,5 4-12,1-4 0,-7-2 0,1 0 0,2 0 40,1 0 0,-3 0 1,-1 0-1,3 0-19,1 0 0,3-6 1,-1 0-1,1 2-34,-1 2 0,1 2 1,-1-2-1,1-2 25,-1-1 0,1-1 0,-1 6-41,1 0 0,-1 0-86,1 0 0,-1 0 0,-2-2-233,-3-4 1,-2 4-722,-4-4-481,3 4 28,1 2 1491,-2 0 0,-8 0 0,0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19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6821,'0'-10'1252,"8"2"0,-6 10-1219,3 4 0,-1 2 0,0 5 0,2-1 47,-2 1 1,-2 3-1,-2 1 1,0 1 11,0-1 1,0 1 0,0-1 0,0 1-9,0-1 1,0 1 0,0-1 0,2-1 0,4-5 0,-4 5 0,3-4-99,-3 3 1,0 2-4,4 1 0,-4-6-321,4-1 1,2-5-592,-3 6 0,1-6 929,-6 5 0,0-7 0,0 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20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8751,'12'0'-61,"-1"0"0,-5-6 0,4-1 42,-3-3 1,5 4 0,-6-5 17,-2-3 0,0 4-63,2-1 73,-5-1 20,7-5 29,-8 7 2,0 2 95,0 8 1,2 8-21,4 3 1,-4 5-1,4 1-51,-4 1 1,0-1 0,2 1-30,1-1 1,1 1 0,-4-1 0,2 1-19,2-1 0,0 1 0,-6-1 0,0 1-46,0-1 1,0 0-1,0 1-5,0-1 0,0 1 0,0-1 2,0 1 0,0-1 0,2-1 0,1-3 13,3-1 0,0 0-75,-6 5 1,0 1-147,0-1 1,0-5-106,0-1 1,2-7-792,4 2-143,-4 4 1259,6-8 0,-1 5 0,3-7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20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7920,'8'-10'51,"-6"2"0,7 8 0,-5-2 58,2-4 1,2 5-1,-2-5 11,5 4 0,-1-4 0,2 0-32,1 2 1,-3 2 0,2 2-46,1 0 1,3 0-1,1 0 71,1 0 0,-1 0-129,0 0 1,1 0-1,-1 0 47,1 0 1,-1 0 0,1 0-35,-1 0 1,1 0 0,-1 0 20,1 0 1,-7 0 20,1 0 1,0 0-26,5 0-21,-7 0 1,-1 0-2,-3 0-331,-4 0-322,6 0-450,-8 0 523,0 0 0,-6-2 587,0-3 0,-7 3 0,3-6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23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70 7963,'-12'0'-526,"1"0"0,-3 0 0,-2 0 626,-1 0 1,-1 0-45,1 0 0,0 0 27,-1 0 0,6 0 0,3-2 208,1-4-90,2 4-212,6-13 1,0 11 0,2-6 37,4 3 0,-2 1 1,7 4 42,3-4 0,2 4 0,1-4 8,0 4 1,1 2-1,-1 0-7,1 0 1,-6 0-1,-1 0-15,3 0 1,1 6 0,1 2-55,-5 2 1,3-5 0,-8 7-37,-2 2 1,-2-5-1,-2 3-41,0 2 1,-2 1 0,-4 3 42,-6-1 1,-3 1 0,-3-3-32,1-3 0,5 1 0,1-5 28,-3 2 1,-2-1-1,1 5 62,3-2 0,-1-7 1,5 5 3,-2-2 1,6 0 21,-1-2 3,3-5 191,2 7-129,0-8 0,2 0-40,3 0 0,-1 0 0,8 0 9,1 0 0,-3 0 0,2 0 34,1 0 1,3 0 0,1 0-45,1 0 0,-1 0 0,1 0 0,-1 0 20,1 0 0,-1 0 1,1 0 10,-1 0 1,1 0 0,-1 0 0,0 0 1,1 0 0,-1 0-45,1 0 0,-7 0 0,1 0-80,2 0 0,-5 0-188,3 0 0,-6 0-168,6 0-470,-9 0 1,5 2 840,-8 4 0,0-4 0,0 6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24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7752,'0'10'-161,"0"-3"1,2-7 311,4 0-24,-4 0 1,7 0-66,-3 0 0,2-1 0,6-3-50,-3-2 1,-7-2-1,4 4 26,0-2 0,-5-5 0,7 3 10,-2-2 1,-2 4 0,-4-3 77,3 1-60,-3-6 0,6 11 93,-8-9-22,0 8-22,0-4 1,0 16 24,0 4 1,6 3 0,0 3-48,-2-1 1,-2 1 0,-2-1 0,0 0-63,0 1 1,0-1 0,0 1 0,0-1-49,0 1 0,0-1 0,0 1-41,0-1 0,0 1 0,0-1-51,0 1 0,5-1-77,1 1 0,0-1 67,-6 0 1,0-5 0,-2-2-106,-4-2 1,4-1-457,-3-1 146,-5-4 0,6 12-139,-8-9 673,8 1 0,-3 2 0,-1-6 0,4 12 0,-8-9 0,9 3-88,-3-2 0,2-4 59,-2 4 1,2-4 405,-7-2 181,7 0 93,-4 0 316,8 0-346,0 0-446,8 0 1,-4 0 0,7 0-6,3 0 1,1 0 0,3 0-69,-1 0 0,1 0 0,-1 0-86,1 0 1,-1 0 0,1 0-539,-1 0 0,-5 0 0,-1 0-528,3 0 1050,-6 7 0,-1 3 0,-7 8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25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7864,'10'-2'-811,"-5"-4"1279,-3 4-219,6-6 0,-6 10-43,4 4 0,-4 4-115,-2 7 0,0 0 0,-2 1-71,-4-1 0,4-5 1,-4 0-1,4 1 50,2 3 0,-2 1 1,-1 1 4,-3-1 1,0 1-1,6-1-11,0 1 0,0-1-20,0 0 0,0 1 0,2-3 40,4-3 0,-2-2 0,7-6-3,3 1 1,-4 1-1,1-4 35,3 4 1,1-4 0,3 4-38,-1-4 0,1-2 0,-1 0 1,1 0-64,-1 0 0,1 0 1,-1 0-1,0 0-10,1 0 1,-1 0 0,1 0 0,-1 0 6,1 0 1,-7 0 0,1 0-498,2 0 1,-5 0-64,3 0 0,-6 0-1067,5 0 726,-7 0 888,4 0 0,-8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7:58.18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17 7131,'2'-9'-199,"3"3"0,-1 4 1,8 2-219,1 0 417,3 0 0,1 0 0,1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26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8383,'0'12'388,"0"0"1,0-1-493,0 7 0,0-1 40,0 1 0,-6-1 0,0 0 108,3 1 1,1-1 0,2 1 144,0-1 0,0 1 1,0-1-82,0 1 1,0-7-1,0 1-32,0 2 0,0-5 1,0 3 71,0 2 0,5-5-188,1 3-717,0-8 548,-6 11 70,0-13 139,0 6 0,0 0 0,0 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27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18 8031,'-10'2'-287,"2"2"-320,0 2 1,4 0 967,-7-6 531,7 0-513,-4-8-269,8 6 1,6-8-1,2 7 42,1-3 1,-3 0 0,6 6-13,1 0 1,3 0 0,1 0-25,1 0 1,-1 0 0,1 0-31,-1 0 0,1 0 0,-1 0-17,1 0 1,-7 6 0,1 0 14,2-3 0,-5-1 1,1 0-191,-2 4 1,5-2 24,-1 8 0,-4-7 0,-1 5-99,1-2 1,-6 6 68,4-3 1,-4-1-4,-2 2 0,-2-1 46,-4 7 0,-4-7 1,-7-1-1,1 0-16,5-1 1,-5-5-1,5 4 1,-5-2-14,-1 0 0,5 5 0,0-5 0,-1 0 20,-3 2 1,5-6-1,-1 5 28,-2 1 1,-1-6-30,-3 4 1,9-2 359,3 2 350,4-4-410,2 5 1,2-7-102,4 0 1,-2 0-1,7 0-30,3 0 1,-4 0 0,1 0 34,3 0 1,1 0-58,3 0 0,-1 0 1,1 0-66,-1 0 1,-5 0 0,-1 2 10,3 4 1,-4-4 0,1 6-63,3 0 1,-4-7 0,-1 7-22,-1 0 0,-2-4 0,-4 6-28,4-3 1,-4 7 12,3-2 1,-1-5 0,0 1-4,2 0 0,0 2-28,-6 7 1,0 0 51,0 1 1,-6-6 0,-2-3 37,-1-1 1,-3 4-1,-6-5 31,1 3 0,0-4 0,-1 4-7,1-3 1,-1 5 0,1-4-6,-1 2 1,1-7 0,1 5 0,3-2 24,1 0 0,0 2 0,-5-5 71,-1 3 1,1 0-1,0-6 2,-1 0 1,1 2 0,-1 2 12,1 2 0,-1 0 99,1-6 1,5 0 104,0 0 0,1-6-159,-7 0 1,7-6-86,-1 6 0,0-5 9,-5 5 0,-1-6 0,3 5-3,3-3 1,3 6-20,3-2 0,2-2-683,-8 3-936,8-1 1341,-3 6 1,7-2 224,0-4 0,0-4 0,0-7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49.93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175 18 7849,'-10'-7'-598,"-5"5"752,3-4 1,-3 4 27,-3 2 0,7 0-66,-1 0 1,2 2 0,-3 2 3,1 2 1,6 7 0,-4-1-51,3 3 0,-1 3 1,4-1-1,-2 1-4,2-1 0,2 1 0,2-1 0,2-1 14,4-5 0,-2 5 1,6-5-1,-1 3-51,1-2 1,-4 3 0,6-5-1,1 1-147,3 1 0,1-8 0,1 2 0,-1-2-145,1 2 0,-1-5 0,2 5 0,3-4 263,1-2 0,0-15 0,-5-5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50.16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0 8347,'17'0'215,"1"0"0,-3 2 0,-1 2-42,-2 2 0,1 6 0,8-5 1,3 1-177,-3 0 1,-2 6 0,-1-5-1,-3 3-367,-3-1 1,4-5 0,-7 6-1,3 0-348,0-3 1,-7 1 717,7-4 0,0-4 0,5 6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50.46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225 18 7952,'-1'-10'307,"-5"4"0,2 4-120,-8 2 1,1 6-1,-5 2 1,4 2-228,7 3 1,-5 1 0,0 1 0,-2 1 136,1 3 0,5 3 0,-4-5 0,1 1-58,-1-1 0,0 0 0,-1 3 0,3-1-37,0-1 1,4 7 0,-6-10-163,3 5 1,1-5-1,4 9-301,-4-5 0,4-1-136,-4-1 1,6-7 596,6-4 0,4-5 0,7-1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50.85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 7906,'17'0'284,"-7"0"1,0 0-89,-5 0 1,-3 2 0,4 4-360,-4 5 0,-2 5 0,0 1 162,0 1 1,0-1-1,0 1 1,0-1 74,0 0 0,0 1 0,0-1 37,0 1 0,0-7 0,0 1 76,0 2 0,8 1-116,4 3 1,1-7 0,1-1 0,-3-2-46,3-4 1,-4 3 0,1-1 0,3-2 26,1-2 0,3-2 0,-1 0 1,1 0-68,-1 0 1,-5 0 0,0 0 0,1 0-264,3 0 1,1 0 0,1 0-83,-1 0 0,-5-6 1,-1 0-1084,3 3 830,-6-7 612,-1 0 0,1-7 0,2-1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51.12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88 7739,'0'9'195,"0"-1"1,8-8-1,3 0-150,5 0 1,1 0-78,1 0 1,-1 0 0,1 0 0,-1-2 0,1-2-33,-1-2 1,-5 1 0,-1 3-584,3-4 0,2-4-228,1-7 875,-7-1 0,5 1 0,-5-1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51.28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27 1 7406,'-17'0'188,"7"0"1,10 0 0,12 2-1,3 2-245,3 2 1,-1-1 0,1-5 0,1 0 21,5 0 0,-5 0 1,4 0-1,-3 0 266,-3 0-231,1 0 0,7 8 0,2 2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51.86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262 36 7952,'10'-2'-320,"-2"-2"277,0-2 1,-6-2 113,3 3 0,-5 3-110,-5-4 0,1 4 0,-8 2 5,-1 0 1,-3 0-1,-1 0 1,-1 0 53,1 0 1,-1 2 0,1 2-1,1 3-13,5 3 1,-5-6-1,6 4 80,1 0 1,-5 1 25,8 9 0,0-1-21,6 1 1,2-7 0,4-1-13,6-2 1,3 3 0,3-5-7,-1-2 0,-5 0 0,-1 0-13,3 2 0,2 0 0,-1-5 1,-1 3 5,-3 2 0,-5 0 0,6-4-49,1 4 1,1-2-1,0 5-212,-3-1 1,-5 0 64,6-2 1,-7 1 86,7 5 0,-10 2 35,-2-9 1,-2 7-1,-10-6-6,-1-2 0,-3 4 0,-1-3 1,-1-1 96,1-2 0,0 0 0,-1 2 0,1 2-72,-1-2 0,1-2 1,-1-2-1,1 2-12,-1 3 0,7-3 0,-1 4-109,-2-4 0,5-2 0,-3 0-751,-2 0 1,7-2 859,1-4 0,-4-11 0,0-10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52.29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0 7952,'11'0'270,"1"0"0,0 0-155,5 0 1,0 0 0,-1 2-1,-2 2 1,-3 4 69,3 2 1,1-5-1,3 7 1,-1 2-215,1 1 0,-1 3 0,1-1 36,-1 0 0,-1 1 1,-3-1-1,-3 1-36,-2-1 0,3 1 0,-5-1 0,-2 1 13,-2-1 1,-2 6 0,0 1 0,-2-3 26,-4-1 1,2-3-1,-7 0 1,-3-1-50,-1-4 1,-3 3 0,1-5 0,-1 1-87,1 1 1,-1-2 0,1 1 0,-1-5 5,1-4 0,5 4 0,1 0-793,-3-2 911,-2-2 0,7-10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7:57.11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0 106 8132,'12'0'-104,"0"0"0,-7 0-741,7 0 74,-8 0 771,4 0 0,0-8 0,1-2 0</inkml:trace>
  <inkml:trace contextRef="#ctx0" brushRef="#br0" timeOffset="333">0 36 7906,'10'0'-348,"-2"0"416,-8 0 430,8 0-420,-6 0 1,11 8-61,-7 3 1,0 5 0,-4-1 9,4-3 0,-5 4 0,5-5-58,-4 5 1,0-1 0,2-1 0,2-3-23,-2 3 0,-2-4 1,-2 1-99,0 3 0,0-4 0,0 1-350,0 3 0,2-6-173,3-3 673,-3-3 0,6-2 0,-8 0 0</inkml:trace>
  <inkml:trace contextRef="#ctx0" brushRef="#br0" timeOffset="846">280 53 7656,'9'8'128,"-1"-6"1,-6 6-1,2-6-192,2 4 1,7-4 46,-1 3 1,-2-3-152,1-2 0,-5 0 93,6 0 0,-6 0 0,3-2-2,-1-3 1,0 1-1,-4-8-8,2-2 0,0 5 61,-6-3 0,0 6 16,0-5 0,-8 7 0,-4-2 1,-3 4 195,-3 2 0,1 0-114,-1 0 1,1 8-11,-1 3 0,7 5 0,1 1 2,2 1 1,2-7 0,6 1 31,0 2 0,0-5 0,2 1-21,4-2 1,4 4-1,7-5-8,1 3 1,-1-6-1,1 2-68,-1-4 1,1-2-1,-1 0 1,1 0-25,-1 0 0,-5 0 1,-1 0-875,3 0 0,1-2 897,3-4 0,-1-4 0,1-7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46.33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53 18 8290,'0'-9'339,"0"1"0,-2 8-521,-4 0 0,4 2 291,-4 4 0,5 3 0,1 9 0,0-1-23,0 1 1,0-1 0,0 1 0,0-1-59,0 1 0,0-1 0,0 2 1,0 3-50,0 1 0,0 0 0,-2-3 1,-2 1-3,-2 2 0,0 1 0,6-7 0,0 1-379,0-1 1,-6-5 0,0-1-887,3 3 889,1-6 1,2-3 398,0-10 0,0-13 0,7-1 0,3-6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46.94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0 175 8167,'2'-16'-393,"4"5"0,-2-5 403,7 4 0,-1 3 1,4-1-1,-3 0 92,3 1 1,1 3-1,3-4 1,-1 0 48,1 1 0,-1 5 0,1-4 0,-1 2-7,1 0 0,-1 1 1,1 3-1,-1-2-50,1-2 0,-1 0 0,1 6-86,-1 0 1,0 2-1,1 2 1,-1 4-35,1 1 1,-3-3 0,-1 4 0,-4 0-101,-3-1 0,7 3-17,-2 5 1,-5 1 0,-1-1 78,-4 1 0,-2-1 1,0 1-9,0-1 0,0-5 1,-2-1 28,-4 3 0,-3 0 0,-9-1 1,1-1-16,-1 1 0,1-3 0,-1 2 1,1-1 26,-1-1 1,-1 0 0,-2-6 0,-3 4 42,3 1 0,2-5 0,1 2 0,1-4 2,-1-2 1,7 6 0,-1-1 146,-2-1 1,5-2 83,-3-2-87,8 0-73,-4 8 1,10-6 0,4 4 51,6-4 1,3-2 0,3 0 46,-1 0 0,-5 0 0,0 0-9,1 0 0,3 6 0,1-1-91,1-1 1,-1 4 0,1 0-1,-1 0-43,0-1 1,-1 1 0,-2-4 0,-3 4-20,3 1 1,1-5 0,3 4-328,-1 0 1,1-4 0,-1 5-418,1-1 1,-1 4-67,1-6 0,-1 1 788,0-1 0,1-4 0,-1 6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47.60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262 36 6604,'10'0'941,"-2"-2"-937,-8-4 1,-2 4-1,-4-4 80,-5 4 1,1 2 0,-2 0-79,-1 0 0,3 0 0,-2 0 0,-1 0 20,-3 0 1,4 2 0,1 2 0,-3 2 13,-1-2 0,-1 6 0,3-1 0,1 3 5,-2 0 0,5-7 0,-1 7 0,0 0-39,1-3 0,5 7 0,-4-6 1,2 1 91,0 1 0,1 0-30,5 5 1,1-5 0,5-3-31,6-1 0,-2 4 0,1-6 1,3-2-24,1-3 0,-3 5 0,0 0 0,1-2 12,3-2 1,1-2 0,1 0 0,-1-2-21,1-4 1,-3 2-1,-1-5 1,-3-1-15,3 0 1,1-1 0,3-7-1,-1 1 1,-1 5 0,-3 0 0,-3-1 9,-2-3 1,-2 5 0,-4-1-10,4-2 0,-5-1 68,5-3 1,-4 1-33,-2-1-38,-8 9 9,7 1 0,-7 10 1,8 4 8,0 5 1,0 5 0,0 1-53,0 1 1,0-1-1,0 1-128,0-1 1,0-5-1,2-2 1,2-1-399,1 1 0,7-4 1,-4 4-222,2-3 789,1-1 0,7-6 0,-1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47.98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36 7917,'0'-18'222,"0"8"-113,0 3 0,0 9 2,0 3 1,0 5 0,0 8 0,0-1 3,0 0 0,0 1 1,0 1-1,0 3-39,0 1 1,0 0-1,0-3 1,0 1-70,0 2 0,0 1 1,0-7-56,0 1 0,0 5 0,0 0 0,2-3 0,2-5-119,1-3 1,3-1-409,-2 7 0,-4-7-60,4 1 0,-2-8 635,1 2 0,-3-12 0,6-4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48.53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51 53 6593,'-18'0'-656,"1"0"1324,7 0 1,5 0-526,10 0 1,-1 0 0,8 0 0,-1 2 60,-1 4 0,6-4 0,-5 4-71,5-4 0,1-2 0,1 0 0,-1 0-21,1 0 1,-1 0-1,3 0 1,1 0-86,2 0 0,1-6 0,-7 0 0,2 2-18,5 2 1,-5-4-1,4 0 1,-3 1-74,-3-3 0,7 6 1,-1-4 40,-2 4 1,-1 0-1,-3-2-6,0-1 1,1-1-126,-1 6 0,-5 0-159,0 0 180,-8 0 0,1 0 67,-10 0 0,1 6 0,-8 1 21,-2 3 0,-1-4 66,-3 5 0,3 1 1,1 4 15,3-5 1,5 3 0,-4-6 39,2 1 1,-3 3 0,5 5-4,2 1 1,2-6 0,2-1 16,0 3 1,0-5-1,2 1 74,4-2 0,-2 4 0,7-7-27,3-1 0,2 4 1,1-2-108,0-2 1,1-2-1,-1-2 4,1 0 1,-1 0 0,1 0 0,-3-2-515,-3-4 1,4 2-510,-5-8 0,3 1 988,-3-7 0,5 1 0,-6-1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48.69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71 33 7978,'-18'-8'-245,"9"5"813,3-9-830,-4 8 0,8-2-180,-4 12 1,4 4 441,2 7 0,-7 1 0,-3-1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49.14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158 18 7667,'-18'0'63,"7"0"0,-1 0-88,-1 0 1,-3 5 0,1 3 97,3 2 0,-2-4 1,7 3-1,-1 1-8,0 0 1,0-4-32,2 5 0,4 1 0,-3 5 105,3 1 0,4-1-66,3 1 1,5-7 0,8-1-1,-1-2 26,1-4 1,-1-2-1,0-2 1,1 0-24,-1 0 1,7 0-1,-1 0 1,0 0 3,3 0 1,-7-6-1,4-2 1,-3 0 52,-3 1 0,1-5 0,-3 4 0,-1 0 85,-3 1 1,-7-7 0,2 2-154,-4-3 1,-2-3-1,0 1-192,0 0 0,-8 1 1,-3 2-1,-7 5 1,-3 1 115,-3 4 1,-7 2 0,0 2 10,-7 0 0,-7 16 0,-8 3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53.01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350 35 7391,'-10'-7'-203,"0"5"1,5-4 184,-7 4 1,4 0 0,0-2 59,1-2 0,3 0-17,-8 6 0,6 0 0,-3 2 0,-1 2-30,0 2 1,4 0 0,-3-4 0,-1 2 15,0 2 0,4 1 1,-5-3 9,-3 2 1,4 6 0,1-5 19,1 3 1,2-4-33,6 6 0,2-7-16,4 7 0,-2-8 1,7 4-22,3 0 0,2-7 1,1 7-1,0-2 36,1 0 0,-6 0 0,-1-4 0,3 1 73,1 3 1,-3 0 0,0-4 47,1 4 1,3 2 0,1 5-87,1-1 1,-3-6 0,-1 3 23,-3-1 1,-7 6-61,2-3 0,-4 5-76,-2 1 0,-8-1 1,-1-3 57,-1-1 0,-6-6 1,5 4 5,-5-3 1,-1 5 0,-1-6 3,1-2 1,-1-2 0,1-2 11,-1 0 0,-1 0 0,-2 0 0,-3 0-166,3 0 1,2 0 0,1-2 0,1-2-365,-1-2 0,-5-2 519,0 2 0,-8-3 0,3-9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55.39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35 7921,'0'-17'1540,"8"7"-1609,-6 3 0,6 8 1,-8 5 38,0 6 0,0-2 0,0 1 0,0 3 81,0 1 1,0 3-1,0-1 1,0 1-58,0-1 1,0 1 0,-2-1-1,-2 1-150,-2-1 1,0-5-1,6-1 23,0 3 1,0 1-1,-2 1-1358,-4-4 1491,4 3 0,-5-13 0,7 6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55.84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35 7874,'11'-11'-123,"1"-1"0,-6 8 432,5-2 0,-5 5 0,6 2-181,1 5 1,-3-2 0,2 8 0,1 1-27,3 3 0,1-1 0,1-1 0,-1-2-102,1 1 1,-1 3 0,1 1 0,-1 1 13,1-1 0,-1 1 0,1-3 1,-1-1 16,0-3 1,1-1 0,-1 4-1,1-5 10,-1-1 0,1 0 0,-1-4 0,1 2 11,-1-3 1,-5-1 0,-1-2 66,3 0 0,2 0-3,1 0 1,-5-5 0,-3-3 10,-1-2 0,-2-2 0,-6-5-72,0 0 0,0-1 1,0 1-1,0-1-145,0 1 1,-2-1-1,-2 1-372,-2-1 1,-7 7-13,1-1 1,-3 8-1,-3-2-504,1 4 0,-1 2 978,1 0 0,-1 0 0,1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00.48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368 1 6535,'-10'0'275,"2"0"1,2 7-248,1 5 1,-3-2-1,4 1 1,-2 3-9,2 1 0,-4 5 0,1 1-7,-3 2 0,6 9 0,-4-5 0,3 2 0,-3 0-42,-2 2 1,4 2-1,-3 2 1,-1 0 32,0 0 0,6 0 0,-3 0 0,1 0 2,0-1 0,-6 1 0,4 0 0,1 0 9,-1 0 1,-4 0 0,5 0-1,-1 0-1,0 0 1,-4 0 0,5 0 0,-1 0 5,0 0 0,-4 0 0,7-1 0,-1-1 2,-2-3 1,6 1 0,-4-6-16,4 2 0,2-6 1,-2 5-1,-1-3 5,-3 0 0,0 0 0,4-5 1,-2-1-21,-2 1 1,0-7 0,6 1 0,0 2 1,0-5-1,0 3 1,-2-2 3,-3 1 0,3-1-78,-4-4-121,4-4 35,2 6 0,6-10 23,0-4 0,1 2 1,-1-8-239,6-1 382,-4-3 0,7-1 0,-5-1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4:56.44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210 88 7874,'17'0'191,"-7"-7"-268,-2 5 53,-8-6 1,-8 8 76,-4 0 0,-3 0 0,-3 0-41,1 0 1,-1 0 0,1 0-1,-1 0 27,1 0 1,-1 2-1,1 2 48,-1 1 0,3 9 1,1-4-53,3-1 1,7 7 0,-2-4 3,4 3 0,2 3 0,0-1-40,0 1 0,0-1 1,0 0-1,0 1 52,0-1 1,0-5 0,2 0 0,4 1 1,-2 1-1,5-1 1,1-3-15,0-2 1,-4 4-1,5-7 11,3-1 0,1 4 1,3-2-69,-1-2 0,1-2 0,-1-2 0,1 0 53,-1 0 0,1 0 1,-1 0-1,1 0 40,-1 0 0,0-6 0,1-2-9,-1-2 1,1 1 0,-3-5 0,-1 2 92,-2-1 0,-9-5 1,5-1-59,0 2 1,-6-13 0,2 9-141,-8-4 0,0 0 0,-8 7 1,-1-1-159,-3-5 0,-1 5 1,-1-4-1,1 5 17,-1 7 1,-5-5 0,-2 6 0,-2 1 180,-4 3 0,-10 4 0,-4 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01.17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0 8128,'0'18'186,"0"-1"1,0 1 0,0-1-164,0 1 1,0-1 0,0 1 0,-2-1 40,-4 1 1,4-7-1,-4 1 1,4 1-95,2 3 1,0-4-1,0-1 126,0 3 1,0 1 22,0 3 1,8-8-22,4-5 0,-3-3 0,3-2 0,2 0 1,-5 0 0,3 0-27,1 0 1,3 0 0,1 0-24,1 0 1,-1 0 0,1 0-60,-1 0 1,-5 0 0,0 0-108,1 0 0,-3 0 0,1 0-62,3 0 0,-4 0 0,1 0-382,3 0 1,2 0-131,1 0 0,0 0-339,1 0 1030,-1 0 0,1-7 0,-1-3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01.58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 8358,'0'9'1195,"0"7"-917,0-4 1,0 3-206,0 3 0,0-1 0,0 0 0,0 1-79,0-1 1,0-5 0,2 0 0,2 1 8,2 3 1,0-5 0,-6 1-2,0 2 1,0-5-285,0 3 0,1-2-1144,5 1-152,-4-3 1578,6-8 0,0-8 0,1-1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02.05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610 0 7424,'12'0'316,"-1"0"-44,-7 0 1,4 2-155,-8 4 0,-2 2 0,-2 5-25,-2-1 1,-7-2 0,3 3 0,-2-1-19,1 2 0,-1 1 1,-5 2-1,-1 1-86,1-1 0,-1 1 0,1-1 0,-3 3-11,-3 3 0,2-2 1,-6 7-1,1-1 22,5 0 1,-4-6-1,1 4 1,1-1 18,-2-1 1,6 0-1,-5-3 1,5 1-17,1 2 0,1 1 0,-1-7 0,1 1-7,0-1 0,1 0 0,2-1 1,5-2-61,1-3 1,-6 1 5,3 5 0,1-5-909,-2 0 258,9-8 0,-3 3 709,12-7 0,3-7 0,9-3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02.69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298 1 7850,'9'0'-122,"-1"0"332,-8 0 1,-2 0-92,-4 0 1,4 2 0,-5 2-38,-1 1 1,0 3 0,-6-4-1,5 4-5,1 1 1,-6-3-1,3 6-58,-5 2 1,-1 1 0,1 2 47,5 1 0,-3-1 1,6 1-77,-1-1 0,5-5 0,-2 0 0,4 1 5,2 3 1,-6-5 0,0 1 24,2 2 0,2 1 3,2 3 0,6-1 0,2-1-23,2-5 0,-4-1 0,5-6 2,3 2 0,-1 1 0,1-3 0,-2 2 3,1-2 0,-3-2 1,2-2 49,1 0 1,3 0 0,1 0-13,1 0 1,-7-6 0,1-2 27,1-1 0,-5 3 121,-2-6 0,2 1-101,-2-7 1,-1 1-10,-5-1 1,-7 3-97,-5 3 0,-3-2 1,-3 9-203,1 1 1,-7 4 0,1 4 0,0 3 78,-2 3 0,-1 2 0,-5 5 0,2 1-307,-2-1 443,-2 1 0,6-1 0,2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03.81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119 1 7850,'0'9'-1708,"0"-1"1313,0 0 396,8-6 1,-6 8 201,4-5 134,-4-3 1,-4 6-59,-4-8 0,4 2 0,-6 2-230,0 2 0,5 0-42,-9-6 1,2 2-1,-3 1 1,1 3-4,-2-2 0,5-2-35,-3-2 1,6 0 36,-5 0 1,7-2 0,0-2 76,8-2 1,0 1 0,7 3 13,3-4 0,1 4 0,3-4 0,-1 4 6,1 2 0,-1 0 0,1 0-31,-1 0 0,1 0-65,-1 0 1,0 6-47,1 0 1,-8 7-18,-5-1 0,-3 4 0,-4-1 19,-3-3 1,-5 3 0,-8-5 0,3 2-16,3-1 0,-3-1 0,3 4 0,-3-3 7,-3 3 1,1-6-1,1-1 1,3-1 16,1 0 1,6 6 0,-4-5-80,3 3 108,-7-6 130,12 4 0,-4-8 5,12 0 0,-2 0 0,8 0 0,1 0 88,3 0 1,1-2 0,1-2-82,-1-2 1,1 0-1,-1 6 1,1 0-11,-1 0 0,0 0 0,1 0-126,-1 0 1,-5 0 0,0 0-122,1 0 0,-3 0 1,2 0-36,1 0 0,-5 2-660,-2 4 1,-2-4 12,2 4 0,-5-2 796,5 1 0,-12-3 0,-3 6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04.28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682 1 7558,'-16'11'131,"5"1"1,-5-6-1,4 5-21,-3 3 1,-3 1-1,1 3-72,-1-1 0,1 3 0,-2 1 0,-3 2 6,-1-1 0,-2-3 1,3 1-1,-1 1-47,2 2 0,-4 6 0,1-5 1,1-1 23,-2 2 0,3-6 0,-5 7 0,2-3 25,4 0 1,1 2-1,1-3 1,-1 1-5,3-2 1,-4-1 0,9-3-33,-4 1 1,1-1 0,3 1 0,5-3-70,-1-3 0,4 3-207,-8-3 0,8-2-780,-1 1 464,3-7 582,2 4 0,7-16 0,3-1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05.11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262 18 7374,'10'0'-53,"-2"-2"186,-8-4 1,-2 4 15,-4-3 1,2 3-28,-8 2 0,1 0-21,-7 0 0,1 5-78,-1 1 0,7 2 1,1-2-46,2 5 0,-3-1 0,3 0 0,0 0 9,0-1 0,0 1 0,5 4 0,-3-3 23,2 3 1,-4-4 0,2 1 3,2 3 0,-3 1 0,1 3 109,2-1 0,2 1-66,2-1 0,0 1 0,2-3-32,4-3 1,-4 3-17,4-3 1,-3-4-1,1-1 16,2 1 0,6-4-52,-6 8 1,5-6 0,-3 3 62,2-1 1,-4-2-20,5-6 1,1 0 2,5 0 1,-5 0-91,0 0 0,-1 0 41,7 0 1,-7-6 0,-1-2 76,-2-1 0,-2 3 29,-6-6 0,2 6-13,3-5 1,-3-1-20,4-5 1,-4 5-98,-2 0 0,-2 8-65,-4-1 0,2-3 1,-7 2 113,-3 2 0,4 2 0,-1 2-4,-3 0 0,5 0 1,-3 0-31,-2 0 0,-1 0 146,-3 0 0,1 6 1,1 2-184,5 1 0,-5-3-251,5 6 1,-5 0-92,-1 5 0,1 0-641,4 1 1057,-3-1 0,13 1 0,-6-1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08.05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26 18 7109,'2'-10'196,"4"4"1,3 4-94,9 2-67,-1 0 0,1 0 0,-1 0 0,1 0 0,-1 0 201,1 0 1,-1 0-126,0 0 0,-1 2 1,-2 2-313,-3 2 1,-7 8 58,2-3 1,-4-1-1,-4 0 92,-4-3 0,-4 7 0,-7-4-15,-1-1 0,1 1 0,0-6 2,-1 2 1,6 0-1,1-6-74,-3 0 146,6 0 1,3 0 44,10 0 1,5 0-1,8 0 45,-1 0 1,1 0 0,-1 0 0,0 0 37,1 0 1,-1 0 0,1 1-95,-1 5 0,-5-4 0,-2 6 0,-1-2-1,1 0 1,-6 1-1,4-1-32,-1 6 0,-5-2 6,4 1 1,-4 1-32,-2 5 1,-2-7-1,-4-2-1,-5 0 1,-5-7 0,-1 5 0,-1-2 8,1 2 0,-1-4 1,1 4-1,-1-4 2,1-2 0,0 0 1,-1 0-1,1 0-43,-1 0 1,1 0 0,-1 0-42,1 0 1,-1 0-435,1 0-6,-1 0 1,11 0 527,7 0 0,7-8 0,11-2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08.41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437 0 8106,'-6'18'389,"-2"-1"0,-1-1-231,-5-5 0,4 5 0,-1-5 0,-3 5-156,-1 1 1,-3 7-1,1-1-12,-1-2 0,1 1 1,-1 1-1,1 4 0,-1 2 65,1 0 0,-6-5 0,-1 3 1,3-2-126,2-4 0,3 5 0,3-3 1,1-2 58,-2-1 1,5-3 0,-1 1 0,0-1-160,0 0 0,5 1 1,-5-1-376,2 1 1,2-1 69,6 1 1,0-7 474,0 1 0,8-8 0,2 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02.46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315 53 7628,'-2'-12'-224,"-4"1"0,2 7 1,-8-2 273,-1 4 0,3-4 0,-2 0 0,-1 2 2,-3 3 0,-1 1 0,-1 0 0,1 0-18,-1 0 0,3 1 1,1 3-1,3 2-145,-3-2 1,-1 6 107,-3 1 0,3 5 1,1-1-1,4-1-5,3-2 1,1-1-1,6 7 3,0-1 1,0-5-2,0 0 1,7-3-1,5 3 31,4-6 0,1-4 1,1 0-1,-1 1-18,0 3 1,1 0 0,-1-6 17,1 0-19,-1 0 1,1 0 0,-1 0 0,1 2 9,-1 4 1,1-4 0,-1 6-23,1-1 1,-3 3 0,-1 7-22,-3 1 1,-7-6 0,2-1 0,-4 3 5,-2 1 1,0-3-1,0 0 1,-2-1 9,-4-1 1,2 5 0,-7-5 38,-3 0 0,-1 3 1,-3-7-1,1-2 57,-1-2 1,1 4-1,-1 0 1,1-2-24,-1-2 0,-1-2 0,-2 0-58,-3 0 0,1-2 1,6-2-1,-1-2 1,1 0-24,-1-2 1,7 6-1,1-5-478,2-1 1,2-2-316,6-7 812,0 7 0,16-5 0,3 5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08.84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 8185,'0'12'376,"0"-1"-283,0 3 1,0-5 0,0 3-13,0 2 0,0 1 0,0 3 7,0-1 0,0-5 0,2-2 36,3-3 0,-1 5 1,8-6-44,2-2 0,1-2 0,3-2 0,-1 0 11,1 0 1,-1 0 0,0 0 0,1 0-92,-1 0 0,1 0 0,-1 0 0,1 0 53,-1 0 0,1 0 0,-1 0-353,1 0 1,-1 0 0,-1-2-774,-5-4-486,5 4 432,-7-6 1126,1 0 0,-2-1 0,-8-9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09.14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7388,'0'18'856,"2"-1"-687,4 1 1,-4-7 0,4 1-1,-4 2-16,-2 1 1,2 3-1,1-1 1,3 1-2,-2-1 0,-2-5 1,-2-1-1,0 3-25,0 1 1,0 3 0,0-1-108,0 1 1,0-6-1,-2-3 1,-2 1-53,-2 0 0,1-5 0,5 7-336,0 2 0,0-5 0,-2 3 368,-4 2 0,4 1 0,-6 3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10.14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53 6787,'0'-18'-190,"0"7"389,0-1 1,2 8 483,4-2-161,-4 4-256,6 2 1,-8 8-12,0 4 0,6 3-114,-1 3 1,1-1-1,-4 1-163,4-1 0,-4 0 0,6 1 8,-1-1 0,-5 1 1,6-3-257,0-3 0,-4 4 58,7-5 0,-5 3-500,6-3 1,-6 3 711,5-8 0,1 7 0,5-3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10.53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542 0 6892,'-8'12'512,"-3"-2"-337,-5-2 0,5 3 0,-1-3 0,-2 2-92,-1 3 0,-3 1 0,1-1 0,-1-1-3,1 2 0,-6 7 0,-1 2 0,3-1 11,2-3 0,-5-1 0,1 1 0,2 2-108,1 3 0,3-1 0,-1-4 1,1 3-15,-1 1 1,3 0 0,1-5-1,3-1-72,-3 1 0,4-1 0,-1 0-47,-3 1 1,4-1 0,1 1-145,1-1 0,-4-5-270,7 0 1,-1-7 563,6 7 0,7-8 0,3 4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11.08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35 1 8490,'0'17'231,"0"1"1,0-1 0,0 1-161,0-1 0,-2 1 0,-2-1-29,-2 1 0,-1-1 0,3 1-79,-2-1 1,0 1 0,6-1 43,0 0 0,0-5 0,2-2 19,4-2 1,-2-1 0,7-3 9,3 2 0,2 0 1,1-6-1,0 0 1,1 0 1,-6 0 0,-1 0 0,3 0 18,1 0 1,3 0 0,-1 0 0,1 0-15,-1 0 0,-5 0 0,-1 0 0,3 0-82,2 0 1,1 0-1,1 0-243,-1 0 1,0 0 0,1 0-195,-1 0 1,-7-2-1,-2-2-196,0-2 1,-5 0 672,9 6 0,-8-7 0,4-3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11.54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36 1 7455,'0'10'481,"0"5"0,0-5-393,0 7 1,0 1 0,0-1 21,0 1 1,0-1 0,0 1-21,0-1 0,0 1 1,0-1-46,0 0 0,0 1 0,0-1 0,0 1 2,0-1 0,0-5 0,0 0 18,0 1 0,0 3 0,0 1-10,0 1 0,0-7-127,0 1-386,0 0-249,0 5 0,-2-5-496,-4-1 1203,4-7 0,-13 4 0,5-8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13.79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71 35 6183,'-10'8'273,"0"-6"-149,5 4 0,1 1-22,-8-1-134,8 0 0,-5-6 5,3 0 1,4-2 14,-4-4 0,4 2 14,2-7 1,0 5 41,0-6 0,8 6 0,3-3 22,5 1 1,-4 2 0,-1 6 0,3 0 39,1 0 1,-3 0-1,0 0 1,-1 2-12,-1 4 0,5-2-26,-3 7 1,2 1-98,-3 5 1,-3 1-1,-8-1-9,0 1 0,-2-6 0,-4-1 3,-5 3 0,-5-1 0,-1 1 12,-1-2 0,1-3 1,1 5-1,3-4-140,1-3 1,6 5 0,-4-4 117,3 1 1,-1-5 82,2 2-60,4 4 1,-4-8 154,12 4 0,-2-4 0,8-4 73,1-4 1,3 4 0,1-6 80,1 0 1,-1 6-1,1-3-59,-1 3 0,1 2 0,-1 0-1,1 0 0,-7 0-468,1 0 1,-1 0 16,7 0 0,-6 0-188,-1 0 1,-5 0-505,6 0 915,-8 7 0,11-5 0,-5 6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14.26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576 0 7726,'-7'10'19,"-1"0"1,-6-6 0,5 3 119,1 3 0,-4-4 0,4 6-43,-1 1 1,-1 3 0,-4 1 0,3 1-77,-3-1 0,4 1 0,1-1 0,-1 1-44,0-1 0,-1 6 0,-5 1 0,3-3 64,1-2 1,0-1 0,-5-1 0,-1 3-10,1 3 0,-1-4 0,1 5 0,0-5 17,-1-2 1,1 1 0,-1-1-1,1 1-27,-1-1 1,1-5 0,-1 0-1,1-1-64,-1-1 1,7 4-1,-1-9-40,-2-1 1,5 4-59,-3-2 1,8 2 0,-4-5-748,1 3-270,5 0 1158,-6-6 0,16 0 0,1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14.94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228 1 7831,'-8'9'111,"0"1"0,-5-6 1,3 4-29,2 1 1,-5-3 0,1 6-85,-3 1 0,-3 3 0,1 1 8,-1 1 1,7-1 0,-1 1 21,-2-1 0,5 1 1,-1-1-43,2 1 0,0-1 1,5 1 64,-3-1 0,0 0 0,6 1 30,0-1 0,0 1 0,0-1-28,0 1 1,2-7 0,4-1-44,5-2 1,5 4 0,1-7-4,1-1 1,-1 4-1,1-2 1,-1-2-13,1-2 0,-1-2 1,1 0 23,-1 0 1,0 0-1,1 0 1,-1 0-29,1 0 0,-1 0-20,1 0 0,-1-6 1,1-2 14,-1-2 1,-7 5 0,-2-5-18,-1 2 0,-3-6 25,8 3 1,-8-5 43,2-1 0,-6 5 1,-6 1-20,-6-3 0,2 6 0,-1 2 27,-3 4 1,-1 2-1,-3 0-99,1 0 0,-1 0 1,1 0-1,-1 0-59,1 0 0,-6 6 0,-1 2 0,3 2-619,2 3 0,1 1 730,1-2 0,-9 11 0,-1-4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16.18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 8788,'0'11'142,"0"1"-102,0 2 1,0 1 0,0 3-187,0-1 0,0 0 0,0 1 205,0-1 0,0-5 65,0 0 0,2-3 0,3 3 1,5 2-67,8-9 0,-1 1 1,0-6 24,1 0 0,-6 0 1,-1 0-28,3 0 1,1 0 0,3 0-4,-1 0 0,-5 0 0,0 0-51,1 0 0,-3 0 0,1 0-448,3 0 1,-4 0-268,1 0 0,-7-2 276,2-4 1,-2 5-1,0-7 437,2 0 0,-1-2 0,-5-7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03.03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35 18 6307,'0'-10'402,"0"2"1,-2 8-251,-4 0 1,4 2-74,-3 4 1,1 4-1,0 7-8,-2 1 0,0-7 0,6 1-11,0 1 0,2 3-62,4 1 1,4 1 30,7-1 0,0-7 1,1-4-109,-1-4 1,1-2-1,-1 0 1,1 0 19,-1 0 1,1 0 0,-3-2-1,-1-2 27,-3-2 1,1-5 0,6 3-1,-3-2 5,-3-3 1,1 3 0,-5 0 0,0 0 20,0 1 1,-3-3 193,-5-5-50,0 7-122,0 2 1,0 10-1,0 4-22,0 6 1,0 3 0,0 3 7,0-1 1,0 0 0,0 1-275,0-1 1,8 1 0,4-3 7,3-3 264,3 4 0,-1-14 0,1 5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16.50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0 7980,'-2'10'-360,"-4"-4"1,4 3 715,-4 3 0,4-2-322,2 1 1,0 1 32,0 5 0,0-5 0,2-2 0,2-1 0,2 1 35,-2 4 1,-2-5-1,0 3-89,4 2 1,-4 1 0,3 3-94,-3-1 0,-2 1-328,0-1 1,0-5 222,0-1 1,0-5-1,2 4 185,4-2 0,4-3 0,7-5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16.95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699 1 7157,'-7'10'921,"-1"5"-780,-4-3 1,-3 3-71,3 3 1,-3-1 0,-1 1 0,2-1-60,3 1 1,-1-1 0,-5 1 0,-1 1-32,1 4 1,-1-3 0,1 5 0,-1-2 32,1 0 1,-1 3 0,1-5-1,0 2-33,-1-1 0,-5 3 0,-1-2 0,1 0 17,-2 3 0,6-7 0,-7 6 0,3-1-2,0-1 1,-1 0 0,5-3 0,0 1-14,1 2 1,-7 0-1,11-5 1,1-3-31,-3-3 0,7 4 0,-1-5 0,0 3-378,0-2 1,7 3 67,-3-3 0,4-3 0,4 1 357,4-2 0,3-10 0,9-8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17.52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192 18 7804,'0'-10'-9,"0"2"73,0 8 0,0 2 0,-2 2-36,-3 2 0,-5 8 0,-6-3-31,5 5 1,-5 1 0,5-1 0,-3-3-18,2-1 1,-1 0-1,5 5 1,0 0 16,1 1 0,1-1 1,4 1-1,-2-1-32,-2 1 0,0-1 1,6 1 33,0-1 1,6 1-1,0-1 1,0-1-3,1-5 0,-3 3 1,8-6-1,2-1 0,1 1 0,-3 0 0,-1-4 0,3 2 3,1-2 0,3-3 0,-1-1 0,1 0 0,-1 0 1,1 0 3,-1 0 1,-5-5-1,-2-3 75,-3-2 0,1 0 0,-4-3 27,2 1 0,-2 1 31,-10-7 0,2 3-127,-8 3 1,1-2 0,-7 9 23,1 1 1,-1 2 0,1 2-218,-1 0 0,1 0 1,-1 0-1,1 2-91,0 3 1,-1-1 0,1 8 0,-1 0-195,1-3 0,5 5 468,0-8 0,1 7 0,-7-3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0.11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193 106 7450,'-8'-10'-208,"6"2"0,-6 6 403,8-4 0,-7 4-78,-5-3 1,2 3-95,-1 2 1,5-6-1,-6 0 5,-1 2 0,3 2 0,-2 2 7,-1 0 0,-3-6 1,-1 1-192,-1 1 0,8 0-112,5-2 217,3 4 1,9-12 141,5 9 0,4-1 1,1 6 128,1 0 0,-1 0-112,0 0 0,-5 0 0,-2 2-42,-2 4 0,3-3 0,-5 9-19,-2 2 0,4 1 0,-2 3-43,-3-1 1,-1 1 0,-2-1-154,0 1 1,-5-1 0,-3 0 69,-2 1 1,-2-1-1,-5 1-27,-1-1 0,1-5 0,0-2 50,-1-3 0,6-1 0,3-4 0,-1 2-10,0 2-4,6 0 195,-3-6 0,9 0 0,3-2 26,7-4 0,-2 4 0,1-4-30,3 4 1,2 0-1,1-2 126,0-1 0,1-1 0,-1 6-228,1 0 0,-1 0-391,1 0 1,-1 0 84,1 0 1,-1 0 50,1 0 236,-1 0 0,1 0 0,-1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0.51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472 18 8038,'9'-2'196,"-3"-4"-8,-4 5 1,-10-7 0,-1 10-243,-1 4 0,-5-3 0,5 9 1,-2 2 97,1 1 0,-1 3 1,-6-1-1,3 1-9,3-1 0,-3 2 0,3 3 0,-1 1-49,1-2 0,-4 5 0,5-1 0,-5 0-39,-1 0 1,1-1 0,3-5-1,1 2 24,-2 3 0,-1-1 0,-3-6 0,1 1 20,0-1 0,1 1 0,2-1 4,3 1 1,-1-1 0,-5 1-32,-1-1 0,8-5 0,3-3-423,-1-1 1,6 0-625,-4-2 1083,4-4 0,10 5 0,2-7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0.94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35 1 8117,'0'12'631,"0"-1"-565,0 3 1,-6-5-1,0 3-80,2 2 1,1 1-1,-1 3 25,-2-1 1,0 1 0,6-1 73,0 1 0,0-7-36,0 1 1,2-1 66,4 7 0,4-8 0,7-3-45,0 1 0,1-6 0,-1 4-54,1-4 1,-1-2 0,1 0-1,-1 0-51,1 0 0,-1 0 0,1-2 1,-1-2-16,1-2 0,-1-2 1,1 5-156,-1-3 1,-5 0 0,-1 6-251,3 0 0,-4-6 15,1 0 0,-7-1-824,2 1 1263,-4 4 0,-2-14 0,0 7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1.34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36 0 7111,'-10'0'147,"2"2"198,8 4 0,0-2-256,0 8 0,0-1 0,0 7 19,0-1 0,0-5 0,0-1-7,0 3 0,0 2 1,0 1-1,0 0 25,0 1 0,0-1 0,0 1-24,0-1 1,0 1-1,0-1-18,0 1 1,0-1 0,0 1-13,0-1 1,0-5-1,0-1 4,0 3 1,0-4-1,0 1-2,0 3 1,0-4-398,0 1-242,0-7 1,0 6-1256,0-4 1820,0-4 0,-8 13 0,-1-5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2.52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88 35 7947,'-12'6'21,"1"0"1,-1 0-257,-5-6 192,-1 0 0,8-2 9,5-4 0,3 2-49,2-8 0,7 3 0,5-3 50,4 6 0,1 4 0,0 2 54,1 0 1,-6 0 0,-1 0 102,3 0 1,-4 0-97,1 0 0,-1 2 1,3 2-4,-1 2 1,-8 7-22,2-1 1,-4 4 0,-2 1 2,0 1 1,0-7 0,0 1 0,-2 0-8,-4-3 0,-4 7-28,-7-5 0,-1 3 0,3 0 0,1-5-61,3-1 0,-1 0 0,-6-4-39,1 1 0,5 1 225,1-6 34,7 0 0,-2 0-59,12 0 1,4 0 137,7 0 0,0 0 1,1 0-39,-1 0 0,1 0-124,-1 0 0,1 0 0,-1 0-131,1 0 1,-7 0-265,1 0-434,0 0-457,5 0 1238,1 0 0,-1 8 0,1 2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2.9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557 1 8134,'-5'11'188,"-1"1"0,-6 0 0,4 5-107,-1 1 0,-1-1 0,-4 1 1,3-1-123,-3 0 1,4 7 0,-1-1 0,-3-2 6,-1-1 1,-3 3-1,1 2 1,-1 1-16,1-1 0,-6 0 0,-1-4 0,3 5 53,2 1 0,1-6 1,1 2-1,-1-3 21,1-3 1,-1 6-1,1 1 1,1-3-20,5-1 1,-5-3 0,6 0 0,-1 1-36,-1-1 0,6 1 1,-5-1-91,-3 1 1,4-1 0,1 1-102,1-1 1,0-1-1,4-3-395,-2-1 0,2-8 615,10 2 0,-4 3 0,6 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3.38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16 7608,'0'-10'666,"0"4"-592,0 12 0,0-2 1,0 8-69,0 1 1,0 3 0,0 1-33,0 1 0,0-1 0,0 1 57,0-1 0,-2-1 0,-2-3 17,-1-1 1,-1 0 28,6 5 0,2-1-29,4-5 0,-3-3 1,9-6-1,2 2-25,1 2 1,3-1 0,-1-5 0,1 0 4,-1 0 1,0 0-1,1 0 1,-1 0-1,1 0 0,-1 0 0,1 0 0,-1 0-18,1 0 0,-1-1 0,1-3-114,-1-2 1,-5 0-1,-1 6-753,3 0 315,-6 0 1,0-2 80,-8-4 1,0 2 460,0-7 0,-8-1 0,-2-5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03.56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 7697,'12'6'-621,"-3"1"629,-1 3 1,0-4 214,-2 5 1,-3 1-137,9 6 1,-8-1 0,2 0-98,-4 1 0,-2-6-61,0-1-76,0 1 134,0 5-19,-8-7 1,0-4 0,-3-12 25,5-6 0,4 3 1,2-3-1,0-2 1,0-1-1,0-3 1,2 3 2,4 3 0,-3-3 0,9 5 0,2-2 3,1 1 0,-3 5 1,-1-4-1,3 3 1,2 3 0,1 2 1,1 2-1,-1 0 20,0 0 1,1 0-1,-1 0 12,1 0 1,-1 0-1,1 0 1,-3 2 0,-1 2 9,-2 1 1,-1 9 0,7-2-4,-1 3 1,-7 3 0,-2-3 0,-3-1-87,1-3 1,6 1 0,-6 5-300,-2 1 0,-1-6-81,3-1 1,-2-1 425,8 2 0,-1 3 0,7-5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3.87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 6359,'0'10'844,"0"-1"-639,0-3 1,0-2-60,0 8 0,0-1-89,0 7 1,0-1 0,0 1 11,0-1 1,0 1-1,0-1 29,0 1 1,0-1 0,0 1-29,0-1 1,2 0 0,2 1-23,1-1 0,1 1 0,-6-1 4,0 1 0,0-1 7,0 1 1,0-1 24,0 1 1,0-1 111,0 1-108,0-9-375,0-1 0,0-6-611,0 4 168,0-4 730,0 6 0,8-16 0,2-2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7.24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35 53 7882,'-11'0'-335,"-1"0"1,8-2 522,-2-4-76,4 5-251,2-7 27,0 0 1,2 6 105,4-4 1,4 2 0,7 0 73,1-1 0,-7-1 0,1 6 33,2 0 1,1 6-32,3-1 1,-7 7 0,-1-4 0,0 0-16,-1-1 0,-5 1 1,2-2-71,-4 6 0,-2-3 0,0 3-49,0 2 0,-2-5 0,-4 1 1,-5 0-1,-5-1 0,4-3 0,1 4 1,-3 0-45,-1-1 1,-1-3 0,3 4-57,1-2 191,0 5 1,1-5-65,-1 4 168,8-5 23,-4-7 1,16 0 0,4 0-60,3 0 0,-3-2 1,0-2-1,1-1 75,3 1 0,1 2 0,1 2-53,-1 0 0,-5-6 1,-1 0-63,3 2 1,1 2-344,3 2 0,-1 0-414,1 0 0,-1 0-296,1 0 998,-1 0 0,1 8 0,-1 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7.64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438 0 7120,'-8'10'181,"4"4"0,-6-7 0,0 1-140,1 0 1,3 5 0,-6-1 0,1 4 16,1 1 1,-6 1-1,7-1 1,-3 2 7,0 5 0,3-5 1,-5 4-1,3-3-85,-3-3 1,4 3 0,-1 1 0,-3 2 18,-2-1 0,-1-3 0,2-2 1,1 1-70,2-1 1,1 1 0,-7-1 94,1 1 0,-1-1 1,1 1 1,-1-1 1,7-5 12,-1-1 1,2 1-986,-1 6 498,3-9 446,8-1 0,8-8 0,1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8.33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262 0 7087,'-11'0'199,"-1"0"1,6 0 0,-6 2-169,-1 4 1,3-4 0,-1 5-21,-3 1 1,-2 0-1,-1 6 1,0-5-1,-1-1 1,6 6-1,1-5 1,-1 3 25,2 0 1,-5-1 0,5 7-33,1-1 0,1 1 1,8-1 12,0 1 1,0-7-1,0 1 4,0 1 1,0 3-1,0 1-15,0 1 0,2-3 1,2-1-1,3-4 12,3-3 1,-4 7-1,6-4 42,1-1 1,-3 1-1,1-6-1,3 2 1,2 6 0,1-7-48,0-1 0,-1 0 1,-2 0-1,-3 2 6,3-2 0,-5-2 0,3-2-96,2 0 1,1 0-17,3 0 1,-3-8 63,-3-4 0,-2 4 0,-7 1-6,3-1 0,0 4 0,-8-6 6,-4 3 1,2-5-1,-7 4 21,-3-2 1,5 7 0,-3-3 8,-2 4 1,5-4 0,-3 0 2,-2 2 0,5 2 0,-3 2-56,-2 0 1,-1 2 0,-3 2-27,1 2 0,5 2 1,1-4-1,-3 1-101,-1-1 0,3 6 1,0 0-1,-1 1 179,-3 1 0,-1 0 0,-1 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9.53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35 18 7344,'10'-8'398,"-2"6"-288,-8-6 1,0 10 7,0 4 0,-2-2-128,-4 8 1,2-3-1,-6 5 34,2-2 1,1-1-1,3 7 36,-2-1 0,0 1-66,6-1 0,0 0 1,2 1-7,4-1 1,-4-5 0,6-2 0,-1-2-7,5-5 0,-2 5 1,1-2 11,3-2 1,-4-2-1,1 0 15,3 4 1,1-4-6,3 3 0,-1-3 0,1-4-11,-1-3 0,-5 3 0,0-4-71,1 4 1,-5 0 0,0-2-336,-1-2 1,-3 0 113,8 6 1,-6-5 298,5-1 0,-7-8 0,4 4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29.84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 7374,'9'0'395,"-1"1"-218,-8 5 0,0 4-35,0 7 0,0 1-32,0-1 1,0 1-305,0-1 1,0 1-594,0-1 258,0 1 272,0-1 257,0 1 0,0-9 0,0-1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0.30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664 1 7883,'-10'0'460,"0"0"-589,4 0 1,3 7 193,-9 5 1,2 4 0,-3 1 0,1-1 0,-2-5 0,1 5 0,-1-5 1,3 5-51,-3 1 1,-3 3 0,-5 1 0,-1 2-40,2-1 0,-1-3 1,1 1-1,-2 1 13,1 2 0,1 2 0,0-3 0,-3 1 33,3-2 1,0 1-1,-1-1 1,-1 2-32,2-1 0,1 3 1,3-2-1,-1-1-21,1-3 1,5-2 0,1 1-1,-1-1-63,2 1 0,-3-1 0,5 1-21,-2-1 1,6-5 0,-2-1-92,5 3 0,-5-4 46,0 1 1,0 1-208,6 6 0,2-9 365,4-3 0,4-4 0,7-2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1.01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140 0 7520,'-10'2'194,"4"4"0,2 2 1,1 6-249,-3-3 0,-8 1 0,4 5 15,1 1 1,-5-1 0,6-1 0,1-3 29,-1-1 0,-4 0 1,6 5-1,3 1 21,1-1 0,-4-5 0,0-1 20,2 3 0,2 1 0,2 3 20,0-1 0,2-1 0,2-3-20,2-1 1,7-2-1,-3 3 1,2-3-21,-1-2 1,1 3-1,4-3 1,-3 0 13,-1 0 1,-1-1 0,7-3 24,-1 2 0,1 0 1,-1-6-1,1 0-37,-1 0 1,1 0 0,-1 0 0,1 0-17,-1 0 0,1-2 0,-1-2-7,0-2 0,-5-5 0,-2 3 0,0 0-24,-1 0 0,-3-3 0,4 3 0,-3-2 10,-3-3 0,-2 3 0,-2-2 13,0-1 1,0 3 0,0-2 17,0-1 0,0 3-9,0-1 6,-7 7 0,3-4 1,-8 6-14,-2-4 1,-1 4 0,-3-4-29,1 4 0,0 2 1,-1 2 24,1 4 1,-1-4 0,1 6-1,-1-2-21,1 0 0,-1 5 0,3-3 0,1 2-56,3 3 0,-1-3 1,-4 2-1,3-1-92,1-1 1,6 5 0,-5-3-740,-3 4 919,6-7 0,1 7 0,7-6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2.73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35 53 7461,'-9'0'-1162,"-1"0"1309,4 0 1,4-2-40,-4-4 0,4 2 316,2-7-309,0 7 0,6-6-76,0 4 1,8 4-1,-3-3 38,5 3 0,1 2 0,1 0 31,-1 0 1,1 0-62,-1 0 1,0 2-60,1 3 0,-8-1-44,-5 8 1,-5-6 0,-5 3-25,-7-1 1,-4 4-1,-1-4 11,0 1 0,-1-5-93,1 2 0,1-2-41,4 2 149,5-4 0,9 5 0,3-7 86,7 0 0,-2 0 0,1 0 7,3 0 1,2 0 114,1 0 0,-5 0 162,-1 0-203,1 0 1,0 2-15,-1 4 1,-7 4-44,2 7 0,-4 1-233,-2-1 0,-2-5 169,-4-1 1,2-5 0,-7 4-30,-3-2 0,4-2 1,-1-6-1,-1 2-59,2 3 1,-5-3 3,3 4 0,-3-4-95,-3-2 1,8-2-576,5-4 762,3 4 0,9-13 0,3 5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3.14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472 0 7777,'-18'2'65,"1"4"0,-1-2-1,1 8 0,-1-1 1,3 7-1,1-1-10,3 1 0,1-1 0,-4 1 0,3-1-65,-3 1 0,0-1 1,1 2-1,1 3 27,-1 1 1,3 0-1,-2-5 1,1-1-94,1 1 0,-4-1 1,7 1-1,-3-1 38,-4 1 0,1-1 0,-1 1 0,3-1 32,-3 0 0,0-5 1,1 0-1,1 1 9,-1 3 0,3-4 0,-2-1-41,-1 3 1,5-5-396,2 3-364,4 0 298,2-3 500,0-1 0,8 0 0,2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09.64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69 7717,'0'-10'-118,"2"2"82,3 8 1,5 0 14,8 0 0,-1 2 13,1 4 1,-7-4 0,-1 6 6,-2-1 1,-1 3 0,-1 8 0,-4-1 0,6 1 0,0-1 0,-6 0-1,3 1 0,-3-6 0,-2-1 0,0-7 1,-2 10 33,-3-8 0,3-3 10,-4-8 0,4-5-40,2-8 1,0 1-1,0-1 1,2 3-52,4 3 1,-4-3 0,5 5 0,1-2-12,4 1 0,-3 5 1,3-4-25,2 3 1,-5-1 0,3 4 60,2-2 1,1 0 0,3 6 21,-1 0 0,1 0 1,-1 0-1,0 0 20,1 0 1,-1 2 0,1 2 1,-1 2 1,1 0 0,-3-4 0,-1 2 0,-2 1 0,-9 3 0,5-4 0,-2 4-16,0 1 0,0 3 1,-6 6-25,0-1 1,0-5 0,0-1-128,0 3 0,0-4 0,-2-1-447,-4-1 591,4 6 0,-6-5 0,8 9 0</inkml:trace>
  <inkml:trace contextRef="#ctx0" brushRef="#br0" timeOffset="792">734 16 7715,'0'18'253,"0"-1"1,0 1-216,0-1 1,6 1 0,2-3-62,1-3 1,3-3 0,6-5 4,-1 2 0,0 0 1,1-4-1,-1 2-26,1 2 1,-1-1-1,1-5 1,-1 0-14,1 0 0,-1 0 0,1-1 0,-1-3 47,1-2 0,-1-6 0,-1 4 1,-3 1 15,-1-1 0,-6-6 0,3 3-5,-1-5 0,4 5 0,-6-1 38,-3-2 1,-1 5-7,-2-3-43,0 0 5,0 3 0,0 3-17,0 12 0,0 3 0,0 9 8,0-1 0,0 1 0,0-1 1,0 1 0,0-1 0,0 1 1,0-1-1,0 2 10,0 5 1,0-5 0,2 6 4,4 1 0,-4-5 0,4 6 0,-4 0 0,-2-2-3,0 1 1,0-3-1,0-4 1,0 3-10,0 1 0,0 0 0,0-5 0,0-1-3,0 1 1,0-1 0,-2 1 0,-2-1 14,-2 1 0,-2-7 0,5 1 0,-5-1-9,-2-1 1,-2 6 0,-5-7 49,0 1 0,1 0 0,2-6 1,3 2 76,-3-3 1,4-1 0,-1-2-3,-3 0 1,7-2-1,1-3 1,2-5-22,-2 0 1,4-5 0,-4 3 0,4-4-34,2-1 1,0-2 0,2-3 0,4-3-86,6-2 1,3-2-1,3-6 1,-1 0-173,1 0 0,7 0 0,6 0 0,6 0 193,3 0 0,9 0 0,-4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3.53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52 0 7386,'-17'0'115,"7"8"1,-3-4-3,7 8 1,0-1 0,6 7-22,0-1 0,0 1 0,0-1-48,0 1 0,0-1 0,0 1 8,0-1 0,0 0 1,0 1-50,0-1 0,6-5 1,2 0-45,1 1 1,1-3-1,4 0 1,-3-3 9,3-3 1,1 0 0,3 0-1,-1 2-197,1-2 223,-1-2 0,1-2 1,-1 0-92,1 0 1,-1 0 0,1 0-1,-1 0-154,0 0 1,1-2 10,-1-4 180,1 4-36,-8-6 28,5 0-181,-13 7-21,6-15 144,-8 14 125,8-6 0,-6 1 0,5-3 0,-7-8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4.08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6942,'10'0'9,"0"2"130,-4 4 1,-2-4-43,7 4 0,-7-2-30,2 2 0,-4 3-13,-2 9 0,0-7 1,0 1 35,0 2 1,0 1-48,0 3 1,0-1-1,0 1 1,0-1 1,0 1 0,0-1-49,0 0 1,0 1 0,0-1 64,0 1-34,0-1 1,-2 1 18,-4-1 0,4 1 189,-4-1-199,4-7-8,2 5 72,0-13-37,0 14-8,0-14 130,0 13-105,-7-13 4,5 6-140,-6-8-3,8 8-467,0-6 68,0 5-923,0-7 1381,0 0 0,-8-7 0,-2-3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5.95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35 1 7860,'-17'0'101,"7"0"381,2 0-234,8 0 0,0 8-109,0 3 0,0 5 1,2-1-108,4-3 0,-4 4 0,4-5-83,-4 5 0,3-5 1,1 1-98,-2 2 0,-2-5-92,-2 3 0,0 0-468,0 5 1,0-5-139,0-1 846,8 1 0,-6-2 0,6-3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6.36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437 0 7813,'-18'0'164,"7"2"1,1 4-1,0 4-60,1-1 1,-3 7 0,-5-5-1,1 5 1,4 1 1,-3 1 0,3 1-1,-3 3-204,-3 1 1,1 0-1,-1-5 1,1-1 80,-1 1 1,1-1 0,0 1 0,1-1 3,4 0 1,-3 1 0,5-1 0,-2 1 15,1-1 0,5-1 0,-4-3 0,3-1-111,3 2 1,-6 1-129,-2 3 0,5-1 96,1 1 0,-2-7-770,2 1 753,0-1 1,6 1 0,2-2 157,4-2 0,-4-3 0,6-5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7.09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36 0 7415,'0'12'110,"0"-1"0,-6-5 5,0 6 0,0-6 0,4 5 10,-4 3 0,4 1 0,-3 3-160,3-1 1,2 1-1,0-1 38,0 1 0,2-7 0,1 1 0,5 0 8,2-3 1,-4 5 0,5-6 23,3 1 1,1-3-1,3 4-18,-1-2 1,-5-2-1,0-4 1,1 1-36,3 3 1,-5 0 0,1-6 30,2 0 0,1 0 1,3-2-111,-1-4 1,-5 4 0,-3-5 0,1 1 57,0 0 1,-6-8 0,2 3 50,-4-5 0,3 5 0,1-1-3,-2-2 0,-2-1-28,-2-3 0,-2 7 5,-4-1 1,2 6-4,-7-5 1,5 7 20,-6-2 1,8 6 48,-1 6 0,-3-2 0,2 7-9,2 3 0,2-4 0,2 1-12,0 3 1,0 1-1,0 3 1,0-1 112,0 1 1,0-1 0,0 1 0,0-1-74,0 1 1,0-1 0,0 0 0,0 1-23,0-1 0,0 1 1,0-1-43,0 1 0,0-1 0,0 1-210,0-1 0,6 1-171,0-1 0,0 1-216,-6-1 1,0-5-511,0-1 1099,0-7 0,-8 4 0,-2-8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8.64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175 87 7876,'-17'0'-951,"-1"0"1,7 0 1225,-1 0 1,6 0-189,-6 0 1,7 0-1,-5-2-45,2-3 0,0 3-1,3-4 0,1 4 1,-6 0-10,2-4 0,0 4 1,5-6 14,-3 1 62,0 5-133,6-14 0,2 14 0,2-5 0,4 1 58,1 0 0,-3 0 45,6 6 0,-1 2-47,7 4 1,-7-2 0,-1 7-33,-2 3 1,-2-4 0,-6 1-27,0 3 1,0 1 0,0 3-25,0-1 0,-2-5 0,-2 0 0,-4-1-19,-2-1 0,5 4 0,-5-7 0,0 1 31,0 0 0,5 3 1,-5-3-1,0 0-17,1 0 0,3 0-70,-6-3 171,8-3-26,-4 6 46,8-8 1,8 0 35,4 0 0,3 0 0,3 0 50,-1 0 0,1 0 0,-1 0-62,1 0 0,-7 0 0,1 0 0,2 0-61,1 0 0,-3 0 0,-1 0-61,3 0 0,1 0 29,3 0-1064,-1 0 190,1 0 877,-8 0 0,5-8 0,-5-1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9.06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419 0 7876,'10'10'-281,"-2"0"383,-8-4 0,0-2-45,0 7 1,-6 1 0,-2 3 0,0-1 32,1-2 1,-7 1 0,2 9 0,-1 1-149,1-2 1,-7 4-1,5-1 1,1-1 21,-3 2 0,1-5 0,-3 3 0,1-2 13,-1 3 1,1-5-1,-1 4 1,1-3 13,-1-3 0,3 1 0,1-1 0,3-1 4,-3-5 1,0 5 0,1-7 0,3 3-14,2 0 1,-5-3 0,3 5-149,0-2 0,1-7-435,3 7 273,4-8 328,-6 4 0,16-8 0,2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39.73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367 0 6536,'8'0'267,"-8"0"-123,-8 8 1,-3-6-15,-1 4 0,0 4-71,-5 1 1,5-1 0,1 2 14,-3 1 0,-2 3 1,1 1-51,3 1 1,-3-7 0,5 1-33,0 2 0,-3 1 0,5 3-5,-2-1 0,6 1 1,-1-1 5,3 0 1,2 1 0,0-1 24,0 1 1,0-1-1,0 1 4,0-1 1,0 1-15,0-1 0,7-1 0,3-3-23,0-1 1,5-6 0,-3 3-10,4-1 0,-5-2 1,1-6-10,1 0 0,3 0 14,1 0 0,-1-2 12,-4-4 0,1-3 33,-7-9 1,0 6 0,-8 1-3,-4-3 0,4 5 1,-6-1-2,1 2 1,3-4 0,-6 5-1,2-3 0,-5 6-27,1-2 0,-4 4 0,-1 2 0,0 0-49,-1 0 0,1 0 0,-1 2 0,1 2-139,-1 2 1,-1 6-1,-3-5 1,-1 3-32,2 4 0,7 1 0,3 3 223,-3-1 0,6 1 0,0-1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41.17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7230,'2'10'447,"4"-4"0,-4 4-264,4 1 1,-4 5-123,-2 1 0,0 1 1,0-1 32,0 1 0,0-7 1,0 1-59,0 1 1,0-3 0,2 0-40,3-2 1,-1 3 0,8-5-24,1-2 1,1 0 0,0 0 23,-3 2 0,1-1 1,5-5-4,1 0 0,-1 0 1,1-2-91,-1-3 1,1 3 0,-3-6 23,-3 0 0,1 4 1,-5-5-38,2 1 0,-6-6 39,2 3 0,-4 1 10,-2-2 0,0 1-41,0-7 1,0 6 117,0 1 0,0 5 77,0-6-104,0 8 309,0-3 0,0 9-21,0 3 1,0-1-175,0 8 0,0 0 1,0 5-77,0 1 0,0-1 0,0 1-41,0-1 0,1-1 1,3-3-117,2-1 0,0-1-188,-6 7 1,0-1-130,0 1 0,0-7 103,0 1 0,2-8 342,4 2 0,3 3 0,9 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41.57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559 1 6672,'-11'6'329,"1"2"-111,2 1 0,-3-3 0,3 6 0,-2-1-161,-3-1 1,3 6-1,-2-5 1,1 5-44,1 1 1,-6 1 0,5-1-1,-5 1 47,-1-1 0,-1 6 0,1 1 1,-3-1-50,-3 2 0,2-5 1,-8 5-1,0-2-11,1 0 0,-3 3 0,8-5 0,2 2-40,1-1 0,3-3 1,-1-2-1,1 1 38,0-1 1,5-1 0,2-3 0,2-1-40,5 2 1,1-5-137,2 3 0,0-6-150,0 6 0,2-9-183,3 3 0,5-4 509,8-2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18.89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18 350 7638,'-10'0'-101,"2"8"1,8 3 151,0 5 1,0 1 0,2 1 0,2-1-60,2 1 1,0-1 0,-4 1 0,2 1 11,1 4 1,1-3-1,-6 3 1,2-2 1,4 3 0,-4-5 0,4 4 0,-4-3-145,-2-3 0,0 1-129,0-1 1,0 1-96,0-1 0,-2-7 363,-4-4 0,4-6 0,-4-6 0,4-6 0,2-3 0,0-3 0,0 1 0</inkml:trace>
  <inkml:trace contextRef="#ctx0" brushRef="#br0" timeOffset="331">18 490 7358,'0'-18'-546,"0"9"0,0-7 647,0 4 0,0 3 0,0-3 56,0-1 1,6 3-92,-1-2 1,9 2-1,-2-3-19,3 1 1,-3 8 0,0-1-36,1 3 0,3 2 1,1 0 31,1 0 1,-1 0 0,0 0-111,1 0 1,-1 7 49,1 5 0,-1 2 0,-1-1 0,-3-1-34,-1 1 1,-8-3 0,2 2 13,-4 1 0,4 3 25,-1 1 1,-1-1 0,-8-3 0,-3-3 11,-3-2 0,4-2 0,-6-4 0,-1 2 2,-3 1 1,-1 1 0,-1-6 0,1 2-118,-1 4 0,1-4 1,0 4-154,-1-4 1,6-2 266,1 0 0,-1 0 0,-5 0 0</inkml:trace>
  <inkml:trace contextRef="#ctx0" brushRef="#br0" timeOffset="699">524 18 7891,'0'-9'-72,"0"1"0,0 10 1,2 4 183,4 5 0,-4 5 0,6 1 1,-2 1-35,-1-1 1,1 1 0,-6 1 0,0 2-34,0 3 1,6 1 0,0-4-1,-2 2-97,-2-1 0,-2 3 1,0-2-1,0-1 34,0-3 0,2-1 0,2-1 0,1 0-114,-1 1 0,-2-6 0,0-1-484,4 3 0,-2-1 616,7-1 0,1 4 0,6-7 0</inkml:trace>
  <inkml:trace contextRef="#ctx0" brushRef="#br0" timeOffset="1288">1048 368 7724,'10'-18'-754,"-2"6"532,-8 1 1,0 5 132,0-6 233,0 8 0,-2-5-33,-4 3 1,2 4-29,-8-4 1,1 4-1,-7 2-45,1 0 0,-1 6 1,1 2-17,-1 1 0,3-3 0,1 4 0,3 0-13,-3-1 0,1-3 1,-1 6-1,4 1 9,2 3 1,-3-4 0,3-3-1,0 1 48,1 0 1,1 1 28,6 7 0,2-3-69,3-3 0,5 2-85,8-9 81,-1 1 1,1-6-1,-1 0-28,1 0 1,-1-2-1,0-2 1,1-1-147,-1 1 1,1-6 0,-1-2 80,1-3 0,-7 3 0,-1 1 52,-2-3 0,4 4 0,-7-1 22,-1-3 1,-2 4 46,-2-1 183,0-1-197,0 2 1,-2 3 0,-2 9 15,-1 3 0,-1-1 0,6 8-11,0 1 0,0 3 0,0 1-12,0 1 1,0-1 0,2-1-137,3-4 0,-1 1 0,8-5-169,2 2 1,1-7 0,3 3-1,-1-4-340,0-2 616,1 0 0,-1-8 0,1-1 0</inkml:trace>
  <inkml:trace contextRef="#ctx0" brushRef="#br0" timeOffset="1923">1363 298 7397,'0'-10'178,"2"2"-154,3 8 0,-3 2 0,4 4 13,-4 6 1,4 3 0,2 3 13,1-1 0,-5-5 0,4-1-81,0 3 1,-1-4 0,7-1 27,-2-1 1,-1-2 0,7-6 5,-1 0 1,1 0 0,-1 0 0,1 0-79,-1 0 0,1-2 0,-3-4 0,-1-4 61,-3 1 0,-1-7 0,4 7 1,-3-3 8,3 0 1,-6 1 0,-1-5-1,-1 2 14,0 3 1,2-1 72,-2-5-1,-4-1-88,5 9 1,-7 3 10,0 12 0,0 3 1,0 9 13,0-1 0,6 1 0,0-1 0,-2 1 17,-2-1 0,-2 2 1,0 3-1,2 1-20,4-2 0,-5 7 1,5-1-1,-4 2-7,-2 0 1,6-6-1,0 6 1,-2 0-18,-2-1 1,-2 3 0,0-6 0,2 0-7,3 0 0,-3 4 0,4-5 0,-4-1 6,-2 2 0,0-5 0,-2 3 0,-2-4 39,-1-1 1,-7-1-1,4-1 1,-2-3 1,-3-1 0,-3-2 0,-1 1 1,-3-3-1,-1-2 0,-2 0 20,1-2 1,1-2-28,-2-2 0,3-2 0,-3-2 0,6-4 23,5-2 1,-2-1 0,7-7-1,-1 1-14,0-1 0,2-5 0,6-2 1,0 0-44,0-1 0,0-3 1,2 4-1,4 0-109,6 0 1,3 1 0,5 7 0,3-1-1289,6 1 1405,4-1 0,18 1 0,3-1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42.14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192 1 7325,'-1'10'250,"-5"-5"1,-4 3-1,-6 0-166,5 2 1,-3-5-1,6 7 1,-1 0-39,-5-3 0,4 7 1,1-4-1,-1 3-58,0 3 1,5-1-1,-7 1 1,0-1-39,3 0 0,-1 1 1,6-1 4,-2 1 0,0-6 0,6-1 0,0 3 0,0 1 29,0 3 1,0-7-1,2 1 23,4 2 1,4-1 0,5 1 0,-1-5 7,-2-1 1,-1 0-1,7-4 1,-1 2-26,1-2 1,-1-2-1,1-2-8,-1 0 0,0 0 1,1 0 0,-1 0 1,1-2 55,-1-4 1,-7 2 0,-2-6 51,0 2 0,-7-5 0,5 1-30,-4-3 0,-4-3 1,-2 1-21,-1-1 0,-3 7-69,2-1 1,-4 2 0,-7-1-19,-1 5 1,7 4 0,-1 2 0,-1 0-134,-3 0 0,-1 0 1,-1 0-1,1 2-35,-1 4 0,1 1 0,1 7 0,3-4-378,1-3 592,0 7 0,-5-4 0,-1 7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43.30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6771,'0'10'264,"0"-2"-30,0 0 0,2-6-8,4 3 1,-4-1-24,4 2 0,-4 4-97,-2 7 1,0 1-1,0-1-110,0 1 0,0-7 1,0 1-81,0 2 0,1-5 1,3 3-53,2 1 0,0-3-549,-6 2 0,6-6 387,0 5 0,1-9 298,-1-2 0,-4-8 0,6-9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43.67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472 0 6576,'0'12'1011,"0"-1"1,-2 1-984,-4 5 0,2-5 1,-6 0-1,1 1-36,-1 3 1,-2 1-1,-5 1 1,0-1-33,-1 1 1,1-1 0,-1 3 0,1 1 23,-1 2 1,-5 0 0,0-5-1,1-1-10,3 1 0,1 5 1,-1 0-1,0-1-13,1-3 1,-3-1 0,9-1 0,-3 1 17,-3-1 1,3 0 0,1-1 0,4-2-95,3-3 1,-1 1-125,2 5 1,4-5-209,-4 0 0,4-7 447,2 7 0,8-8 0,2-4 0,7-10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44.32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0 7902,'-10'10'-521,"3"0"585,7-4 11,0-4 1,0 7 0,0-3 51,0 6 81,0-4-96,0 7-50,0-5 1,2 7 0,1 1-38,3-1 44,8 1 2,-12-9-2,13 7-150,-13-14 1,14 11 87,-5-7 1,5 6 0,1-6-34,1-2 0,-1-2 0,1-2-83,-1 0 0,1 0 0,-1 0 15,1 0 0,-3-2 0,-1-2 54,-3-2 0,-1-8 17,2 3 1,-3 1-1,-5-2-10,2-1 0,0 3 73,-6-2 0,0 7 66,0-7 43,0 8-2,0-4 3,0 8 215,0 0 0,0 8-250,0 4 0,-6 3 0,0 3 0,2-1-9,2 1 1,2-1 0,0 1 0,0-1 5,0 0 1,0 7 0,0-1 81,0-2-258,0-1 1,0-1-1,0 3 1,0 1-504,0-2 451,0-1 7,0-3 54,0 0-784,8 1 343,-6-1-629,6 9 548,-8-7 577,0 6 0,0-7 0,0-1 0,0 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45.70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35 7792,'8'-9'-406,"-6"-1"0,6 6 481,0-2 0,-4 1 1,7 5-19,3 0 0,-4 0 0,1 0-4,3 0 0,1 0 0,3 0 0,-1 0-8,1 0 0,-1 0 1,1 1-1,-1 5 1,-5-4 0,-3 6 0,1-2-131,0 0 0,-6 7-33,2-1 0,-5-2 0,-1 1 9,0 3 0,-7-6 0,-3-1 1,-2-1 38,1 0 1,-1 0 0,-3-4 0,1 2-19,2 1 0,6 1 102,-5-6 36,7 0-4,-4 0 0,16 0 0,4 0 64,3 0 0,3 0 0,-1 0-34,1 0 1,-7 0-1,1 0-5,1 0 0,-3 6 1,0 2-16,-2 2 1,3-5 0,-5 7-31,-2 2 0,0-5 0,0 3-2,1 1 0,1-3 0,-6 2-38,0 1 0,0 3 0,-2-1-11,-3-3 0,1-2 12,-8-4 1,2-2 0,-3 5 4,1-1 1,0-2 0,-5-6-61,0 0 0,-1 0 15,1 0 0,-1 0 1,1 0-156,-1 0 1,7 0-545,-1 0 650,8 0 0,-2 0 1,12-2-1,6-2 102,3-2 0,-5-7 0,13 3 0,-3-8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46.12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654 1 6797,'-7'9'24,"3"1"0,-6-4 233,2 6 1,-5-3 0,3 3 0,-2 2-126,1 1 0,1 3 0,-4-1-104,3 0 0,-1 3 0,-3 1 1,1 4-1,2 1 41,-1-1 1,-3 4 0,-1-4-1,-1 0-61,1 1 0,-1 5 0,1-4 0,-1 2-37,1 0 0,-2-6 0,-3 7 0,-1-1 1,2-2 1,-5 4 0,3-6 0,0 0 27,-2 1 0,5-1 0,-3-4 1,4 2 19,1-1 1,6-3 0,1-3 0,-1-3-12,2-1 0,-3-6 1,7 5-294,2 3 0,0-6-236,-2-2 0,6 1 214,0-1 0,8 0 1,10-6 305,-1 0 0,8-8 0,3-2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46.6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53 0 6470,'-2'10'694,"-1"-2"-459,-3 0 1,-2-5 3,2 9 0,4 0-73,-4 5 1,4 1-1,2-1-67,0 1 1,-2-1 0,-1 1-24,-3-1 0,0 0 1,6 1-224,0-1 0,6-5 0,2-2 131,1-3 0,3 5 0,5-4 42,1 2 1,-1-7 0,1 3 16,-1-4 0,1-2 0,-1 0 0,1 0 1,-1 0 1,1 0-1,-1 0-65,0 0 1,3 0 0,1 0 18,2 0 1,1 0 0,-7 0-1,1 0-256,-1 0 0,-5 0 1,-1-2-334,3-4 1,-4 3 96,1-9 1,-7 6 493,2-6 0,-4 7 0,-4-5 0,-4 2 0,-3-5 0,-9 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5:47.09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53 1 7055,'0'9'658,"0"1"-519,0-4 0,0 4-90,0 7 1,0 1-71,0-1 0,0 1 0,0-1 47,0 0 0,0 1 0,0-1 0,0 1 34,0-1 0,0 1 0,0-1-8,0 1 0,0 5 1,0 0-57,0-1 1,0-3 0,0-2 0,0 1 8,0-1 0,-6 1 19,0-1 1,0 1-153,6-1 1,0-5-458,0 0-295,0-9 190,0 5 690,0-8 0,-6-2 0,1-4 0,-9-3 0,4-9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06.76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35 7841,'12'-8'-420,"-1"-3"720,-7 3 145,4 0 1,-8 16-265,0 4 1,0-3-1,0 3-91,0 2 0,0 1 0,0 3 1,0-1-7,0 1 0,2-1 0,2 0 0,2 1-7,-2-1 1,-3 7 0,1-1-1,2 0-126,2 2 1,0-5 0,-4 3 0,2-1 7,2 1 1,-1-4 0,-5 4 0,0-3-36,0-3 0,6 1 1,0-1-1,-2 1 42,-2-1 1,-2 1 0,0-1 1,0 1 0,0-7 0,0 1-54,0 1 0,0-3-178,0 2-419,0-8 302,0 3 1,0-8 380,0-5 0,0-4 0,0-7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07.49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0 123 7752,'6'-12'0,"2"2"0,-1 1-385,1-1 1,4 4 407,-6-5 1,7 5-1,-1-4 1,1 0 50,-1 1 1,4 5 0,-5-2 0,3 2 15,-3-2 1,5 4 0,-4-4-22,3 5 1,3 1 0,-1 0 0,1 0-20,-1 0 1,0 0 0,1 0 0,-1 0-25,1 0 0,-1 0 1,1 0-1,-3 1-3,-3 5 1,3-2 0,-3 8-29,4 1 1,1 3-1,-1 1-72,-5 1 0,3-7 0,-6 1 0,-1 2 37,1 1 1,0 1 0,-4-3 0,2-1-19,-2 2 1,-3 1-1,-1 3 27,0-1 0,0 0 0,-1 1 27,-5-1 1,2-7 0,-6-2 0,0-2 16,1 0 0,-1 7 1,-4-3-1,3-1-14,-3-3 0,-1 2 0,-1 0 0,3 0 27,1-1 1,0 5 0,-5-4-13,-1 1 1,1-5 0,-1 4 17,1 0 0,5-6 1,1 4 13,-3-4 1,4-2 0,-1 0 0,-3 0 1,4 0 23,-1 0 1,5 0-30,-6 0-474,8 0 3,-11-8 1,11 6 42,-8-4 386,9 4 0,-13-6 0,6-1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2:31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35 6660,'-10'0'340,"2"0"1,8-2-125,0-3-43,0 3-120,0-6 0,-2 8 1,-2 2-10,-1 4 0,-1 3 0,6 9-33,0-1 0,0-5 1,0 0-1,0 1-17,0 3 0,0 1 0,0 1-79,0-1 1,0-5 0,2-1-294,4 3 1,-4-4-523,3 1 900,-3 1 0,-2-2 0,0-3 0</inkml:trace>
  <inkml:trace contextRef="#ctx0" brushRef="#br0" timeOffset="472">1 35 6041,'12'-6'508,"-1"1"1,-5-1-369,6 6 0,-6 0 1,5 0-56,3 0 0,-5 0 0,3 2-34,2 4 1,1-3 0,3 7-1,-1-2-5,1-4 1,-7 4-1,1-1 1,1 1-60,3 0 1,-4 4 0,-1-5 0,3 1-7,1 0 1,-3 3-1,0-3 1,1 0 18,3 0 1,-1-1 0,-1-3 0,-2 2 4,1-2 1,-3-2 0,1-2 17,3 0 1,-4 0 0,1 0 47,3 0 1,-4-8 12,1-3 0,-7-5-63,2-1 0,-4-1 0,-2 1-37,0-1 0,0 7 0,0-1-91,0-2 0,0 5-192,0-3 1,-2 8-144,-4-2 1,2 4 93,-7 2 348,7 0 0,-4 8 0,8 2 0</inkml:trace>
  <inkml:trace contextRef="#ctx0" brushRef="#br0" timeOffset="1188">874 18 6773,'-11'0'324,"-1"0"-173,-2 0 0,5 0-51,-3 0 1,6 0 0,-6 2-153,-1 4 0,3-4 1,0 5-1,1-1 77,-1 0 1,4 2 0,-5-4 24,-3 1 1,-1 9 17,-3-2 0,6-3 6,1 3 1,7 0 6,-2 5 1,4-5-31,2-1 0,0 1 0,2 4-15,4-5 0,-4-1 0,6-6 0,-3 4 4,1 1 1,8-3-75,-3 6 1,5-8 47,1 1 1,1-1 0,-1 0-7,1 2 0,-1 0 1,1-6-3,-1 0 0,1 0 0,-1-2-7,1-4 0,-1 2 0,1-6 5,-1 3 0,-5-1 1,-1 4-1,1-4-8,-2-1 1,3 3-21,-7-6 27,8 0 1,-12 1-1,3-1 0,-3 1 27,-2-7 0,0 1 29,0-1 0,-5 1 0,-3-1 28,-2 1 1,4 5-121,-5 0 0,1 7 1,-4-5-1,3 2-62,-3 4 0,-1 2 0,-3 2-155,1 0 0,-7 0 0,1 0 0,2 0-712,1 0 962,-5 0 0,6 8 0,-7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22.54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 18 6268,'-9'0'795,"1"0"-664,8 0-119,0-8 1,2 6-24,4-3 1,-3 3 0,9 2-10,2 0 0,1 0 1,3 0 2,-1 0 0,1 0 0,-1 0 11,1 0 9,-9 0-117,7 0 48,-7 0 1,9 0 35,-1 0 22,-7 0-221,-2 0-308,0 0 537,-6 0 0,5 0 0,-7 0 0</inkml:trace>
  <inkml:trace contextRef="#ctx0" brushRef="#br0" timeOffset="380">53 210 7537,'0'10'-434,"2"-2"419,4-8 0,-2 0 0,8 0 138,1 0-51,3 0-97,1 0 74,1 0 32,-9 0-16,7 0-181,-7 0 174,9 0 14,-1 0-156,1 0 133,-8 0-8,5 0 7,-5 0-408,7 0 194,-7 0-44,6 0-230,-7 0 190,9 0 250,-9 0 0,7 0 0,-6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08.94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612 1 7201,'-12'6'-252,"0"0"1,1-1-1,-7-3 332,1 4 0,-1-4 0,3 6 0,1-2 24,3 0 0,-1 1 0,-5-3 1,1 4-41,4 2 0,-3-5 0,3 5 1,-3 0 6,-3 0 0,1 1 0,-1 7 1,-1-1-6,-4 1 1,3-1 0,-3 1 0,3-1-10,3 0 1,0 7-1,-1-1 1,1-2 9,-1-1 0,3-3 0,1 3 0,2 1-23,-1 2 0,3 1 0,0-5 0,1 2-12,-1 3 0,6-1 0,-4-4 0,3 3-11,-1 1 0,0 2 1,4-4-1,-2 3-27,-2-3 0,0 0 0,6 1 0,0 1 20,0-2 1,0-1 0,0-3 0,0 1-22,0-1 1,0 7-1,2-1 1,2-2 19,2-1 1,2-3 0,-4 0 0,2 1 6,-3-1 1,7 1-1,0-1 2,0 1 1,5-1 0,-3 1-16,3-1 1,-3-5-1,0-2 1,-1-1-25,-1 1 0,5-4 0,-3 3 20,4-1 0,1 0 1,0-4-13,1 2 1,-1 1 0,1-3-1,-1 2 33,1-2 1,-1-2 0,1-2-16,-1 0 0,1 0 1,-1 0-3,1 0 0,-1 0-12,1 0 0,-1 0-175,0 0 87,-7 0-1124,-2 0 613,-8 0 0,-2 0 604,-4 0 0,-4-8 0,-7-1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0.57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28 7861,'0'-10'106,"0"-5"69,0 13 0,0 2-80,0 12 0,0 3 0,0 3-37,0-1 0,0 0 0,0 1 0,0-1-69,0 1 1,0-1-1,0 1 1,0-1-58,0 1 0,0-7 0,0 1 0,0 2-90,0 1 1,2-3 0,2-1-424,1 3-250,1 2 831,-6-7 0,-8-1 0,-1-8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1.30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71 7778,'10'-8'-443,"0"6"413,-5-4 71,-3 4 1,8 2-1,-4 0 131,6 0 1,-3 0-95,3 0 1,-6 8-63,5 3 1,-5 3-1,4 0-86,-2-3 0,-1 1 75,-1 5 1,-2 1 23,8-1 0,-8 1-8,1-1 0,3-5-22,-2 0 0,2-9-33,-2 3 0,-2 2-103,7-2 98,-7 0 0,12-14 27,-5-4 1,-3 3 0,0-3 13,-1-2 1,-3-1 0,6-3 2,-2 1 0,3 5 0,-3 1 48,2-3 1,2-2-8,5-1 0,1 1 0,-3 3-3,-3 1 1,3 6-21,-3-5 1,3 5-1,3-4 35,-1 3 0,-5 1 1,0 6 11,1 0 1,-3 0 0,2 0-14,1 0 0,-3 0 0,1 0-12,3 0 0,-4 0 0,1 2-12,3 3 1,-4-3 0,-1 6 0,1-2-30,0 0 0,-6 7 0,3-3 0,-1 2 17,0-1 0,2 1 0,-4 5 0,2 1-46,-3-1 0,-1-5 0,-2 0 0,0 1 16,0 3 0,6 1 0,0 1-111,-2-1-1,-2 1-186,-2-1 0,0 1-562,0-1 485,0 1 1,0-7 383,0 1 0,8-8 0,1 3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2.02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315 71 6854,'-8'-10'-364,"6"-5"533,-5 13 1,5-6-90,-4 8 1,2 0-1,-8 0 0,-1 0 1,3 0 0,-2 0-21,-1 0 0,3 0 1,-2 0-1,-1 0-1,-3 0 0,5 2 1,-1 2-1,-2 2-33,-1-3 0,-3 5 0,1 0 1,0 0-11,-1-1 0,6 7 1,1-2 20,-3 3 1,6-3-33,3-1 0,3 1 0,2 6 21,0-1 0,2-1 0,3-3-7,7-1 1,-2-6 0,1 3-9,3-1 1,2 0 0,1-4 0,0 2 0,1-1 0,-1-5-5,1 0 1,-3-2 0,-1-1 0,-2-5 22,1-2 0,3 4 0,-1-5 0,-1-1-4,-3 2 0,-5-3 1,4 5-1,0-2-19,-1-3 0,-5-3-31,2-1 1,-2-1-1,0 1 1,2-1 4,-2 1 0,-2 5 1,-2 1-42,0-3 185,0-2-79,0 7-18,0 1 0,0 22 0,0 3-23,0 2 0,0 1 0,0-3 1,0 1-13,0-1 1,1-5-1,3-1 1,4 1-41,2-2 0,-4 3 0,5-5-128,3 2 0,1-4 1,3 3-96,-1-1 1,1-2-1,-1-6 103,1 0 1,-3-8 166,-3-3 0,3-5 0,-5-1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2.43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18 7498,'0'-10'104,"0"2"-40,0 8-15,0 8 0,6-4 0,0 7 0,-3 3 1,-1 2-1,-2 1 29,0 0 0,0 7 0,0 1 1,0 0 2,0 0 1,6 6-1,0-1 1,-2 1 3,-2-2 0,-2 4 0,2-4 1,2 2 1,1-2 1,1 2 0,-4-6 0,2 0-44,2 1 1,0 3-1,-6-6 1,2-2-42,3-1 0,-3-3 0,4 1 0,-2-1-14,2 1 1,-4-1-1,4 1-203,-4-1 1,0-7-1,1-2 95,3-1 0,2-5-305,-2 4 1,4-4 0,5-4 423,-3-4 0,11-3 0,-4-9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2.92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36 88 7861,'9'0'-1510,"7"0"1445,-5 0 449,-3 0-120,8 0-21,-14 0-160,13 0 11,-13 0 0,14 0 60,-5 0-31,5 0-20,-6 0 9,5 0 22,-13 0 14,6 0 27,-1 0-443,-5-8 160,6 6 41,-8-6 1,2 3 0,2-3 22,2-2 0,0 4 14,-6-5 1,-8 5-20,-4-6 1,3 8 0,-3-2 0,-2 5 27,-1 1 0,3 0 0,1 0 1,-1 1-10,2 5 4,-5-4 48,5 6 1,-6 0 0,3 1-1,3 3 1,0 0 59,1 1 0,3 3 0,-4 1-55,2 1 0,3-1 0,5 1 1,0-1 85,0 1 1,0-7-1,0 1 1,2 0 69,3-3 1,-1 5 0,8-6-67,1 1 0,-3-5 0,2 2-73,1-4 0,3-2 1,1 0-1,1 0-18,-1 0 0,-5 0 0,0 0 0,1 0-550,3 0 0,-5 0 524,1 0 0,0-16 0,5-3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3.76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123 16 7994,'2'-10'-305,"4"4"0,-4 12 386,4 6 1,-4-2 0,-4 1 0,-2 3 13,-2 1 0,-2 3 1,4-1-1,-1 3 7,1 3 1,0-4 0,0 7 0,-2-3-24,2 0 0,-4 8 1,3-4-1,1 2-15,2 1 0,-4-1 1,0 6-1,2 0-39,2-1 1,2 1 0,-2 0 0,-1 2 11,-3 4 1,0-4-1,4 4 1,-2-5-36,-2-1 1,0 0 0,6 0-1,0 0 8,0 0 0,0-6 0,-2 0 0,-1 0 6,-3-1 1,0-1 0,6-6 0,0 2-22,0-1 0,0-9 0,0-1 0,0 1-74,0 3 0,0-4-238,0-1 1,0-5-1,2 4-348,4-2 0,-4-5 665,3-8 0,5-5 0,0-8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4.54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35 6163,'0'-10'1731,"0"-5"-1333,0 13-271,0-6 0,0 10 27,0 4 1,0 4-122,0 7 1,0 1 0,0-1 0,2 1-28,3-1 1,-3 0-1,4 1 1,-4-1 6,-2 1 1,0-1 0,2 1 0,2-1 11,2 1 0,0-1 0,-6 1-8,0-1 0,0 1 0,1-1 17,5 1 1,-4-7 5,4 1 0,4-6-1,1 5 1,-1-7-15,2 2 0,-1-4-17,7-2 0,-1 0 0,1 0-13,-1 0 0,-5 0 1,0 0-1,1 0-45,3 0 0,1 0 0,1 0 23,-1 0 0,1 0 0,-1 0-487,0 0 0,1 0-133,-1 0 143,1-8 0,-8 4 504,-5-7 0,-3-1 0,-2-5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4.85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1 106 7457,'12'-2'308,"-1"-2"-235,3-2 0,-4 0 0,1 6 34,3 0 0,1 0 1,3-2-86,-1-4 0,1 5 1,-1-5-179,1 4 1,-1 0 0,1-2-287,-1-2 1,-5 0 23,-1 6 1,-7-7 417,2-5 0,-12-4 0,-4-1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5.1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88 7425,'1'-9'40,"5"3"0,-4 2 0,6 0 96,0-2 0,1 0 0,9 6-15,-1 0 0,1-2 0,-1-2 1,1-1-48,-1 1 0,1 2 0,-1 2 0,1 0 28,-1 0 0,1-6 0,-1 0 0,1 2-442,-1 2 0,0 2 65,1 0 1,-1 0 274,1 0 0,-1-7 0,1-3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29.39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18 105 6541,'-2'-10'185,"-2"3"-56,-2-1 0,0 4-12,6-8-114,0 8 0,0-5 21,0 3 0,2-2-134,4-3 1,-2 1 70,8 4 0,-1 4 0,7-4 37,-1 4 0,-5 2 0,-1 0 39,3 0 0,2 0 1,-1 2-1,-1 2 6,-3 2 0,-5 6 0,4-5-9,-2 3 0,5 0 1,-3 3-1,2-1-41,-1 2 1,-5-5 0,4 3-1,-3 2-11,-3 1 1,0-3-1,0-1 1,2 3 1,0 1-1,-6 3 7,0-1 0,0-5 0,0 0 3,0 1 0,-8-5 57,-4-2 0,3-4-12,-3-2 1,6 0 0,-4-2-2,3-4 1,1 2-56,6-8 1,0 1-69,0-7 0,0 7-112,0-1 25,0 8 147,0-4 1,2 8 20,4 0 0,-2 0 0,5-1 1,1-3 51,0-2 0,-6-2 0,3 4 21,1-2 0,2-7-42,7 1 0,1-3-19,-1-3 0,-5 3 1,-1 1-16,3 2 0,2 8 0,-1-3-2,-3-1 1,3 6 13,-3-4 0,-2 4 1,-1 4 26,-1 4 0,4-2 1,-5 6-1,1-1-6,0 1 1,4-4 0,-5 5-16,3 3 1,0 2 0,3-1 0,-3-1-17,-2-3 1,0-1-1,-5 4 1,5-3-57,2 3 1,-6-4-1,4-1 1,-3 1-159,1 0 0,2-6 1,-4 3-8,2 1 0,1-6 227,-1 4 0,4 4 0,7-1 0</inkml:trace>
  <inkml:trace contextRef="#ctx0" brushRef="#br0" timeOffset="638">1066 123 7068,'0'-10'-153,"0"0"0,-2 6 232,-4-2 0,2 1-50,-8 5 0,7 0-9,-7 0 1,0 0 0,-5 0-2,-1 0 1,7 0 0,-1 0 0,0 2-12,3 3 0,-5-1 0,6 6-6,-1-2 0,5 0 0,-4-5 1,2 5 6,0 2 0,1 2 0,5 5-29,0 0 1,0-5 0,0 0 37,0 1 0,5-3 1,3 2 14,2 1 1,1-3 0,7 0 0,-3-1-22,-3 1 0,4-6 1,-5 2-1,5-4-12,1-2 0,1 2 0,-1 2 0,1 1-9,-1-1 1,1-2 0,-1-2 0,1 0 2,-1 0 1,0 0 0,1 0 18,-1 0 1,1-8 0,-1-1 0,1-3-7,-1 0 0,-5 3 0,-2-5 1,-1 2 7,1-1 1,-6 3 0,2-1 10,-4-3 1,-2-2-1,0-1 32,0 0 1,-2-1 0,-2 1 0,-4 1-40,-2 4 1,1-3-1,-5 5 1,2-1-5,-1-1 0,3 6 0,-2-4 0,-1 3-14,-3 3 0,1 0 1,1 0-1,3-2-94,-3 2 1,-7 2 0,-3 2 0,3 0-34,2 0 1,1 0 0,-1 2 0,-3 2 19,-1 2 1,-2 8 0,4-5-1,-3 3 106,3 0 0,-6 7 0,0 8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5.80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7894,'18'0'-841,"-1"0"944,-7 0 0,5 0 0,-3 0-8,4 0 0,-5 0 1,1 0-1,1 2 3,3 4 0,-4-4 0,-1 6 0,3-2-13,1-1 0,3 7 0,-1-4 0,1 0-1,-1-1 1,1 7 0,-1-2 0,1 3-80,-1 3 1,0-7-1,1 1 1,-1 1-16,1 3 1,-6 1 0,-1 1-1,1 1 4,-3 5 1,5-5 0,-6 4 0,0-1 2,-1 1 1,5-4 0,-6 5 0,-2-3-33,-2 2 0,3-3 1,1 5-1,-2-2 5,-2 0 1,0 3 0,2-5 0,2 4 10,-2 2 0,-2-3 1,-2 3-1,0-2 16,0-4 1,5 5 0,1-1 0,-2 0 48,-2 0 1,-2 4-1,0-5 1,0-1 44,0 2 1,0-5-1,-2 5 1,-2-2 37,-2 0 1,-1 1-1,3-7 1,-4 1-39,-2-1 0,4 1 0,-5-1 0,-1 0 67,2 1 1,-5-1-82,3 1 1,-3-3 0,-1-1-36,5-2 0,1-9-525,4 3 0,2-4-1092,-7-2 1575,-1 0 0,-13 0 0,-2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7.23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6738,'8'10'223,"-4"-2"-122,8-8 0,-1 6-13,7 0 0,-7-1 0,1-5 4,2 0 1,1 0-1,3 0-75,-1 0 0,0 0 1,1 0-51,-1 0 0,-5 0 1,0 0 16,1 0 1,3 0-440,1 0 1,-5 0 49,0 0 1,-9 2 404,3 4 0,4-4 0,0 6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7.53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0 7994,'0'12'-430,"0"0"0,1-8 629,5 1 0,-2-3-60,8-2 1,-1 0-1,7 0-80,-1 0 1,-5 0-1,-2 2 1,-1 2-121,1 2 1,-4 0 0,6-6-97,1 0 1,-3 0 183,2 0-27,-1 0 0,-1 0 0,-2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9.30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53 6784,'0'-9'-46,"0"-7"96,0 14 0,0-8 199,0 5-17,0 3-105,0-6 1,2 10 23,4 4 1,-4 3-122,4 9 1,-4-1 0,0 1 0,2-1 10,2 1 0,-1-1 0,-3 1-14,4-1 0,-4 2 1,4 3-1,-4 1 1,-2-2 1,0-1 0,0-3 0,0 1-29,0-1 1,0 3 0,0 1 0,0 2-61,0-1 1,0-3-1,0-2 1,0 1-83,0-1 0,0-5 0,0 0-476,0 1-161,0 3 779,0 1 0,0-7 0,-8-10 0,-2-10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9.71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0 122 7151,'2'-15'0,"2"1"0,4 3-226,1-3 0,3 0 0,5 1 414,1 1 0,-1 8 1,1-2-95,-1 4 1,1-3 0,-1-1 0,1 2-23,-1 2 1,-5 2 0,-1 0 0,3 0 1,2 0 1,1 2 0,0 2-53,1 2 0,-6 5 0,-1-3 0,1 2-26,-2 3 1,5 3 0,-3 1 0,1 1-47,-1-1 1,2 1 0,-7-1 5,3 1 1,-4-1-1,3 1 34,-1-1 0,-2 1 0,-6-1 17,0 0 0,0-5 1,-2-2 67,-4-2 1,2-1 0,-7-3 0,-3 2-77,-1-2 0,-3-2 0,1-2-56,-1 0 0,1 0 1,-1 0-303,1 0 0,-1 0-19,1 0 0,5 0 378,1 0 0,7-8 0,-4-2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0.23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385 0 7786,'-18'0'-111,"1"0"0,1 2 0,3 2 1,1 4 173,-2 1 0,-1-3 0,-3 6 1,1 1-26,-1 3 0,1 7 0,-1 2 1,-1 1 42,-4-1 1,3 6 0,-3-2 0,4 2-61,1-2 0,7 4 0,-1-2 0,0 6-15,3 4 1,-5 0 0,8-6-1,2-1 11,2 1 0,2-2 0,0-2 0,2-1-2,4 1 0,4-6 0,7 0 1,1-2-96,-1 1 1,1-7 0,1-5 0,4 1-177,6 3 1,3-6 0,-1-5 0,-2-3 255,2-2 0,9 8 0,5 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0.74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0 7611,'9'0'77,"7"0"0,-14 2 0,4 4-15,-4 6 0,-2-3 0,0 3 0,0 2-12,0 1 1,0 3 0,0-1 0,0 0 6,0 1 1,0-1-1,0 1-9,0-1 1,0 1-1,1-1 1,3 1 10,2-1 1,2-5 0,-4-1-37,2 3 1,7-6 0,-3 0 0,2-3-13,-1 1 1,-5 2 0,6-4-1,1 2-2,3-2 1,-5-3-1,1-1 1,2 0-14,1 0 1,3 0 0,-1 0 0,1 0 8,-1 0 1,0 0-1,1 0 1,-1 0-91,1 0 1,-1 0-1,1 0 1,-1 0-191,1 0 0,-1 0 0,1 0-65,-1 0 1,-5 0 0,-3-1-364,-1-5 703,-2 4 0,-6-14 0,0 7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1.05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88 7877,'-10'0'7,"2"0"1,10 0 0,4 0 69,6 0 1,3-6-1,3 0 1,1 2 4,4 2 1,-3 2 0,3-2 0,-3-1-175,-3-3 0,0 0 1,1 6-1,-1 0-119,1 0 0,-1-6 0,1 0-361,-1 2 0,-5 0 0,0-1 572,-1 3 0,-1-14 0,-2 7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1.29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35 6797,'8'-9'399,"4"3"-315,3 4 0,3 2 0,1 0 1,3 0-106,1 0 1,8 0 0,-2 0-1,2 0-105,-2 0 0,4-2 0,-4-2 0,4-2-193,2 2 0,0 2 319,0 2 0,8 0 0,1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1.79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227 1 6817,'-10'7'109,"-3"-3"0,5 8 0,0 2-96,1 1 1,-1 3 0,4-1-1,-2 2 35,2 5 1,-4 3 0,3 8 0,1 0 32,2 0 0,-4 0 1,0 1-1,0 3 28,-1 2 0,5 6 0,-4-5 0,2 1 55,-2 0 0,4 5 0,-6-1 0,3 3 91,-1 3 1,0-3 0,4-1 0,-2-5-177,-2-1 0,0-2 0,4-6 0,-1-1 34,-3 1 1,0-6 0,6-1 0,-2-3-182,-4-4 1,4 1 0,-4-1-269,5 2 1,-5 0-743,0-5-543,0-8 1621,6-3 0,0-22 0,0-5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27.99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176 53 6780,'-12'0'173,"0"0"0,6 0-192,-5 0 1,5 0 38,-6 0 0,1 0 1,-5 2-1,5 4 0,1-4 0,6 6 0,-4-2 0,0 1 10,1 3 1,-5-4 0,6 5-25,2 3 1,2-4 0,2 1-4,0 3 0,2 2 0,4-1-10,6-3 1,3-3 0,3-5 8,-1 2 1,1 0 0,1-6-10,4 0 0,3 0 1,3 0 8,-6 0 0,-4-2 47,-1-4 1,-3-4-29,-3-7 0,-2 0 0,-6-1 0,1 1-6,-1-1 0,-8 6 0,-3 1 0,-3-1-39,-4 2 0,-3-3-24,-6 7 0,-3-6 1,-3 7-1,6 1-77,4 2 1,1 2 0,1 0 0,-1 0-117,1 0 0,-1 6 1,3 1 240,3 3 0,-3-6 0,5 4 0</inkml:trace>
  <inkml:trace contextRef="#ctx0" brushRef="#br0" timeOffset="469">333 53 6553,'17'0'147,"1"0"1,-1 0-103,1 0 0,-7 0 1,1 0 66,1 0-65,-5 0-10,8 0-9,-7 0 0,3 6 28,0 0-18,-8 0-59,11 1 1,-13-3 44,4 8 1,2-6 43,-3 5-38,9 1-204,-12-2 185,6 5-68,-8-5 66,0 0-39,0 5 0,0-11 13,0 8 1,-6-6 0,-2 3 10,-2-1 1,5-2 43,-7-6-14,8 0 1,-4-2-18,8-4 0,0-4-8,0-7 0,0 0 0,2-1 0,4 1 1,-2-1-22,8 1 0,-7 1 0,5 3-122,-2 1 1,6 0-51,-3-5 0,-1 7 1,2 4 193,1 4 0,-5 2 0,7-7 0,-5-3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2.48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7487,'10'18'185,"-4"-1"-209,-4 1 0,-1-1 0,3 1 0,2-1-154,-2 0 1,4-5 0,-2 0-10,-2 1 0,-1 3-115,3 1 1,-4-5 301,4 0 0,-4-9 0,-2 5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3.07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0 140 7800,'8'-10'-81,"-4"-3"1,7 7-237,3 2 0,1 0 0,3 0 356,-1-1 0,1-1 93,-1 6 0,1 0 1,-1 0-80,1 0 0,-3 2 0,-1 2 1,-3 1 5,3-1 0,-4 4 0,-1 0-49,-1 2 0,4 1 0,-6 7-26,-3-1 0,-1-5 0,0-3 0,2 1-50,2 0 0,0-4-78,-6 5 0,0-5-8,0 6 118,0-8 1,-6 1 33,0-10 0,0 1 26,6-8 1,0 1-16,0-7 0,0 1 1,2-1-10,4 1 0,-2 1 1,6 3-1,-1 1-1,1-2 0,-4 5 0,6-3 26,1-2 1,1 5-1,-1-1 1,-1 0-3,2 1 0,1 3 1,3-4 126,-1 2 1,1 2 0,-1 6-83,0 0 1,1 0 0,-1 0 52,1 0 0,-1 0 0,1 0-41,-1 0 1,1 8 0,-3 4-71,-3 3 0,1-3 0,-5 0 1,0 1-44,0 3 1,-2 1 0,-6 1 29,0-1 0,5 1 0,1-1-134,-2 1 1,-2-1 0,-2 1-234,0-1 1,0 0-122,0 1 1,0-6 488,0-1 0,8-7 0,2 4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3.70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295 18 6567,'-11'-2'119,"-1"-4"0,0 4 1,-5-3-67,0 3 1,-1 2 0,1 0 0,1 2 20,4 3 1,-9-3 0,4 6-18,-3 0 1,1 0-1,1 5 1,3-1 24,3 1 0,-1-3 0,7 2-12,2 1 1,-4 3-1,2 1-48,2 1 0,4-3 0,4-1 0,4-4-94,2-3 1,1 5 0,7-6 43,-1-2 1,1-2 0,-1-2-1,1 0-7,-1 0 0,1 0 1,-1 0-1,1 0 15,-1 0 1,1-8 0,-1-4 13,0-3 1,-5 3-1,-2 0 8,-2-1 1,3-3 0,-5-1 3,-2-1 1,4 1 0,-3 0 0,-1-1 0,-2 6-4,-2 1-3,0-1-1,0 2 1,0 5 0,0 10 24,0 7 0,0 4 1,2-1-15,4-3 0,-2 3 1,6-3-1,-1 1-13,1-1 1,-4 2 0,4-7 0,-1 1-19,1 0 1,-4-2 0,3-4 0,1 2-180,0 1 1,-4 1 0,5-6-178,3 0 0,-4 0 377,1 0 0,1 0 0,5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4.06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0 7800,'-10'2'-427,"5"4"0,3-2 0,2 8 565,0 1 1,0 5 0,0 3-1,0 2 46,0-1 0,6-1 0,-1 0 0,1 5-92,2 1 0,-6-4 1,6 6-1,-3 0 8,1-2 0,2 6 1,-4-5-1,2 1-18,-2 0 0,-2-6 0,-2 4 1,0-1-34,0-5 0,0-2 1,0-1-1,0-1-100,0 1 1,0-1 0,0 1-291,0-1 1,5-5 0,1-1-295,-2 3 0,0-4 635,2 1 0,4-7 0,7 4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4.58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87 123 7800,'12'0'-264,"0"0"0,-1 0 0,7 0 225,-1 0 1,-5 0 0,0 0 93,1 0 1,3 0 0,-1-2-6,-3-4 0,1 2 0,-5-6 18,2 2 1,-4-5-24,5 1 0,-7-3-76,2-3 1,-6 7 10,-6-1 1,-3 8 0,-9-2 3,1 4 0,-1 2 0,1 0 5,-1 0 1,1 0 0,-1 0 74,1 0 0,1 2 0,3 2 0,3 4-48,2 2 0,-5-5 0,3 7 1,-2 0 5,1-3 1,5 7 0,-4-4 77,2 3 0,1 3 1,3-1-10,-2 1 0,0-1 0,6 0-18,0 1 1,0-6-1,2-3 1,2 1 42,2 0 0,5-5 0,-3 5-40,2-2 1,1 0 0,7-4 0,-1 1-95,1-1 0,-1-2 0,1-2 4,-1 0 0,1 0 0,-1 0 0,1 0-370,-1 0 1,-5 0 0,-1 0-1,1-2 384,-2-4 0,13-3 0,-4-9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5.19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 7823,'16'2'-169,"-3"1"1,-1 3-1,1-2 1,3-2-147,1-2 1,1 6 311,-1 0 1,1 5-1,1-3 191,5 2 1,-5 2 0,6 5-1,-2 0-13,1 1 0,-1-3 0,-6-1 0,1-2-96,-1 1 0,1 9 0,-3 1 1,-1-2-35,-2-1 0,-1 5 0,7 4 0,-3 2 20,-3-2 0,3 4 1,-5-4-1,0 4-74,-4 2 0,-4-6 0,-2 0 0,0 0 38,0-1 1,0 3-1,-2-6 1,-2 2-81,-2 4 0,-2-6 0,4 1 1,-3-3 78,-3 0 1,4 6-1,-4-5 1,1-3 16,-1-2 1,0 1-1,-3 1 1,1 2-14,-2-1 0,1-3 0,-1-1 0,3-1 1,-3 0 1,-2 1 0,1-1-1,1-1-46,3-4 0,5 1 0,-4-5 0,0 0-32,1-1 1,5 1-864,-2-2 679,-4-4 229,8 6 0,-13-16 0,5-2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6.35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53 87 7662,'10'0'36,"-2"0"1,-8 8 0,0 4 52,0 3 0,0 5 1,2 1-1,1 2-96,3-1 1,0-1-1,-4 0 1,2 3 58,2-3 0,0 0 0,-6 1 0,0 1-144,0-2 1,2-3 0,1-5 0,3-1 6,-2 2 0,-2 1-215,-2 3 218,0-9 1,-2-1-8,-4-8 0,-3 0 0,-7-2 0,2-4 11,3-5 0,5-5 1,-4-1-1,3-1 39,3 1 1,-4-3 0,2-1 10,2-2 1,2-2 0,0 3 0,-2-3 0,-1 0-9,1 0 1,2 1 0,2 7 0,2-1 113,4 1 0,-5-1 0,7 3 0,-2 1-11,0 3 1,2 5 0,-4-6 0,3 1-16,3 1 1,-4-4-1,5 6-41,3-1 0,2 5 0,1-2 18,0 4 1,-5 2-1,0 0 77,1 0 0,3 0-86,1 0 0,1 2 0,-1 4-4,1 6 0,-7-3 1,-1 3-1,0 0 12,-1-3 1,-5 7-1,4-5-84,0 5 0,-6 1 0,4 1 30,-4-1 0,-4 1 0,-4-3 1,-4-1 32,0-2 0,-5-7 1,3 5-1,-3-2-33,-3-4 0,1 3 0,-1-1 0,1-2-31,-1-2 0,1-2 0,-1 0 0,1 0-155,0 0 0,-1 0-223,1 0 435,7 0 0,-6-8 0,7-1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6.85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577 1 7828,'-12'0'-152,"1"0"0,-3 0 1,-1 0-41,-3 0 0,1 0 258,-1 0 1,1 0 0,-1 0 0,1 0 61,-1 0 0,-1 6 0,-2 1 0,-3 3-49,3 4 1,-4 1-1,1 3 1,1-1-110,-2 1 0,4 7 0,-7 4 0,3 2 93,4-2 0,1 4 0,3-4 0,-1 4 15,1 2 1,5 6-1,3 0 1,-1-3-36,0-1 0,6-2 0,-1 0 0,3-2-24,2-4 1,0 4 0,2-4 0,3 2-43,7-2 1,2 3 0,-1-9 0,-1-2-26,1-1 1,3-3 0,1 0 0,3 1 19,3-1 1,-4-5-1,7-2 1,-1-2-221,4-5 0,2-1 248,-2-2 0,12 0 0,-4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7.61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53 6563,'0'18'131,"0"-1"0,6 1 0,0-1 0,-2 1-46,-3-1 1,-1 1-1,0-1 1,2-1-145,4-5 0,-4 5-148,4-5 1,-4 5-112,-2 1 72,0-7 0,0-4 0,0-12 246,0-6 0,-6-3 0,0-3 0,2 1-8,2 0 0,2-1 0,0 1 0,0-1 65,0 1 1,-5-1 0,-1 1 29,2-1 1,2 1 186,2-1 1,2 7-37,4-1 0,-2 8-148,7-2 1,-5 4-1,6 2 0,1 0 1,-3 0-1,2 0-97,1 0 0,3 6 0,-1 2 54,-3 2 1,-2-4-1,-6 5 1,3 1-33,3-3 0,-6 7 0,4-6-19,-1-1 0,-3 5 0,6-6-12,-2 1 0,5-5 5,-1 2 0,-2-4 0,1-2-1,3 0 1,-4-6 0,-1-1 0,1-3-22,0-4 1,-1 5-1,5-3 29,-2-2 0,-3-1 1,5-1-1,-4 3 4,-3 1 1,-1 6 0,-4-3-2,4 1 1,-2 2 30,8 6 1,-7 0 76,7 0 0,-6 0 2,5 0 0,-1 8 0,2 3-37,-6 5 1,-2-4 0,-1-1 0,3 3-43,-2 1 1,-2 3 0,-2-1 0,2 1 33,4-1 1,-4 1-1,4-1 1,-5 1-111,-1-1 1,2 0 0,2 1-472,2-1 0,2-5 0,-2-2 0,5-3 517,5-3 0,1-2 0,1-2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8.20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315 18 7754,'-10'-10'-924,"-5"2"961,3 8 1,2 0 0,-1 0 29,-3 0 1,-2 0 0,-1 0 0,-1 0-8,1 0 0,0 0 0,-1 0 0,1 0 20,-1 0 0,1 8 0,-1 4-54,1 3 1,-1 3 0,3-1-25,3 1 0,4-1 1,8 0-35,0 1 1,0-1 0,2-1 24,4-4 1,2-3 0,5-5-1,-1 2-7,2-2 0,1-2 1,3-2 7,-1 0 0,1 0 1,-1 0-1,1 0-15,-1 0 1,-5-6-1,-1-2 18,3-2 1,-1-1 0,-1-7-1,-6 1 1,2 5 0,-2 1 16,-3-3 0,-1-1 72,-2-3 136,0 1-160,0-1 0,0 10-30,0 8 1,0 8-40,0 10 1,0-7-1,2 1 0,4 1 1,-2 3-149,8 1 1,-1-5 0,7-2 85,-1-2 0,1 3 0,-1-5 1,1-2-393,-1-2 1,1-2 460,-1 0 0,0-8 0,1-2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25.73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17 6964,'11'6'12,"1"0"0,0 6 0,5-4 57,1 1 1,-1 1 0,1 4-181,-1-3 0,0-5 0,1 4 41,-1-3 0,-5 1 0,0-4-38,1 2 0,-3 0 0,2-4 50,1 3 58,-5-3 0,7 6 0,-5-8 0</inkml:trace>
  <inkml:trace contextRef="#ctx0" brushRef="#br0" timeOffset="334">420 0 6623,'-12'2'140,"1"4"1,5-4 0,-4 5 0,0 1-69,1 4 0,-1 3 0,-4 3 1,3-3-24,-3-3 0,6 4 1,1-5-1,1 5-32,0 1 1,-6 1 0,7-1 0,-1 1-55,-2-1 0,6 1 0,-4-1 0,4 0-93,2 1 1,0-6 0,0-1-152,0 3 0,0 1-302,0 3 583,0-9 0,8-1 0,2-8 0</inkml:trace>
  <inkml:trace contextRef="#ctx0" brushRef="#br0" timeOffset="768">682 192 7887,'12'0'-70,"-1"0"1,-5 0-295,6 0 1,-7 0 427,7 0 1,-6 0-125,6 0 1,-7-6-1,5-1 61,-2-3 1,-2 4 22,-6-6 1,0 1-31,0-7 1,-2 9 0,-2 1 0,-4 2 10,-2 0 1,5 0 0,-7 6-1,-2 0 1,-1 0-1,-3 0 1,1 0 0,5 6 1,3 2-1,-1 2-9,0 3 1,4 3 0,-3 1 0,-1 1 3,0-1 1,6 1 0,-2-1 0,5 1-73,1-1 0,0-5 1,1-1-105,5 3 0,4-1 0,7 1 0,1-4 175,-1-3 0,9-1 0,1-6 0</inkml:trace>
  <inkml:trace contextRef="#ctx0" brushRef="#br0" timeOffset="1259">1223 122 7794,'10'-7'-573,"-2"5"372,-8-14 0,-2 12 196,-4-7 1,2 7 0,-8-2 65,-1 4 1,-3 2-1,-1 0-63,-1 0 0,-5 0 0,0 0 0,1 0-12,3 0 0,2 6 1,-1 1 19,1 3 0,7-4-20,4 6 0,4-1 23,2 7 0,2-7 0,4-1 14,6-2 0,3 0 0,3-5 0,-1 3-6,1-2 0,-1 0 1,0 0-1,1 2-17,-1-2 0,1 3 0,-1-1-56,1-2 68,-1 6 0,1-6-33,-1 7 0,-5 1-33,-1 5 1,-7-5 0,0-2 62,-8-2 0,0 3 0,-7-5 0,-3-2 43,-1-2 0,-3 0 0,1 2 0,-1 1-12,1-1 0,-1-2 1,1-2-15,-1 0 1,1 0-1,0 0-155,-1 0 1,1 0-438,-1 0 566,8 0 0,-5 0 0,5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8.58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35 7828,'0'-12'-849,"0"1"1017,0 7 157,0-4 0,2 10-199,3 4 1,-3 3 0,4 9 0,-4-1-14,-2 1 1,6 5 0,0 2-1,-2 3-13,-2 3 1,-2 2 0,0 2-1,0-1-23,0 1 0,0-2 0,0-2 0,2-1-78,3 1 0,-3 0 0,4 0 1,-4-4 2,-2-2 0,0-2 0,0-5 1,0-1-140,0 1 0,6-1 0,0 1 1,-2-1-175,-2 1 1,-2-7 0,2 1-382,3 1 0,-1-5 692,8-2 0,-1 4 0,7-1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9.06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105 158 7828,'17'0'-417,"-5"0"0,0 0 278,1 0 0,3-2 181,1-4 0,1 4 0,-1-6 48,1 0 1,-7 6-1,-1-5 118,-2-1 1,3 4-114,-5-8 0,0 1-73,-6-7 0,0 7 1,-2 1-1,-2 0-16,-2 1 0,-1 5 0,1-2 0,-4 2-36,0-2 1,-5 4 0,3-4 46,-3 4 0,-3 2 1,1 0-11,-1 0 0,1 0 1,-1 2-1,1 2-1,-1 2 1,3 8 0,1-5 0,5 3-14,1 0 0,-4-1 0,6 7 0,2-1 37,3 1 1,-5-1 0,0 3 49,2 3 0,2-10 1,2 5-1,0-3 112,0 1 0,2-4-86,4-1 1,4-1 0,7 2-59,0-7 1,1-3 0,-1-2-301,1 0 1,5 0 0,0 0-152,-1 0 1,-3-2-1,-1-1-473,-1-3 876,1-8 0,-1 4 0,0-7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9.54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7828,'12'0'-209,"0"0"0,1 0 0,3 0 0,1 0 0,1 0 1,-1 6-1,1 0 391,-1-2 1,-3 0 0,1 2-73,5 5 0,1-1 0,-4 2 0,1-1-16,-1-1 0,1 5 0,-3-3 1,-1 4-46,-2 1 0,-3 1 1,5-1-1,-4 1-15,-3-1 0,1 6 0,-4 2 0,2 1 30,-2-1 1,-2 4 0,-2-4 0,0 2 11,0 4 0,0-3 1,-2 1-1,-2 0-5,-2-2 1,-6 0 0,5-5 0,-3 3-83,-4 2 0,5-6 0,-3 5 0,-2-3-77,-1 0 1,-5 0 0,-1-5 0,-4-1 87,-2 1 0,3-1 0,-5 1 0,-8-1 0,-7 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2.08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1 629 7828,'11'0'0,"1"-2"-644,1-4 1,-3 4 606,2-4 1,-1 5 0,7 1-1,-1 0 243,1 0-172,-1 0 0,1 0 1,-1-2-1,1-2 9,-1-2 0,1 0 1,-1 6-1,0 0-45,1 0 1,-1 0 0,3 0-1,1 0 13,2 0 0,3-2 1,-5-2-1,2-2 10,-1 3 0,3 1 0,0 2 0,0 0-19,1 0 1,-1 0 0,-4 0 0,4 0 4,3 0 0,-7 0 0,4 0 1,-2 0 9,1 0 0,5-2 0,-6-2 0,0-2-6,3 2 0,-1 2 0,6 2 1,-2 0 43,2 0 1,2 0 0,2 0 0,-2 0-40,-4 0 1,4 0 0,-4 0 0,2 0-12,-2 0 0,4 0 0,-6 0 0,3 0-9,-1 0 1,-8 0 0,4 0 0,-2 0-3,1 0 0,5 0 0,-4 0 0,2 0 4,4 0 0,-4 0 1,3 0-1,1 0-2,2 0 0,-4 0 0,0 0 0,2 0 3,2 0 1,2 0 0,-2 0-1,-2 0-13,-2 0 0,-2 0 0,4 0 1,-4 0 7,-1 0 1,3 0-1,-4 0 1,0 0 17,0 0 0,6 0 0,-2 0 1,3 0-8,-3 0 0,4 0 0,-6 0 0,2 0-2,0 0 1,0 0 0,6 0-1,-2-2-1,-4-4 1,4 4 0,-4-3-1,2 3-7,-2 2 0,2 0 0,-5 0 0,-1 0 18,0 0 1,4 0 0,-4 0 0,1 0 4,-1 0 1,6 0 0,-2 0 0,4 0 16,2 0 1,0 0 0,2 0 0,2 0-12,1 0 0,7-2 1,-6-2-1,-3-2-26,-1 2 0,4 2 1,0 2-1,-2 0-7,-2 0 1,3 0-1,-1 0 5,-6 0 0,8 0 0,-6 0 0,2 0 0,-1 0 6,-1 0 0,0-2 1,2-2-1,2-1 20,2 1 1,5 2-1,-3 2 1,2 0 4,3 0 1,-3 0-1,-1 0 1,1 0-19,0 0 1,-7-6 0,3 0 0,-4 2-5,-2 2 1,6 2 0,0 0-1,-3 0-7,-1 0 0,-2 0 0,0-2 1,0-2 11,0-1 1,0-1 0,0 6 0,0 0 68,0 0 1,0 0 0,1 0 0,1 0-13,-2 0 0,10 0 0,-10 0 0,2 0-27,0 0 1,-1 0-1,3 0 1,2 0-35,-2 0 1,-2 0 0,-2 0 0,0 0-2,-1 0 0,1-6 0,2 0 0,2 2 3,2 2 0,1 2 0,-3 0 0,4 0-6,2 0 1,-1 0 0,5 0 0,-3-2 0,3-3 1,-5 3 0,1-4 0,0 4-19,-1 2 1,-3 0-1,4 0 1,-3 0-47,-3 0 63,-2-8-13,-2 6 13,0-6-10,0 8 4,0 0-1,0-7-3,7 5-2,-5-6 5,6 8-6,-8 0 90,0 0-79,0-8-2,0 6 115,0-5-110,0-1 12,-1 6-13,1-6 1,0 6 3,0-4 8,-8 4-30,6-5 21,-5-1 1,7 6 0,-1-4-6,1 4 1,-6 0-1,1-2 1,-1-2-1,0 3 1,0 1-22,2 2 21,-6 0 10,8-8 1,-6 6-10,8-4 0,-8 4 23,6 2 0,-7 0-34,3 0 16,4 0-2,-6 0 0,2-6 3,0 1 3,0-1-5,-2 6 1,6-2-216,-3-4 208,2 4-23,3-6 0,-5 8-29,-1 0 33,0-8 4,6 7 1,-6-7-24,0 8 6,0 0 59,-2-8 0,6 6-56,-4-4 4,-4-3 103,8 7-97,-5-6 10,-1 8-4,6-8 45,-6 6 0,6-6-32,-4 8 0,4-5 6,-4-1 0,4 0 2,2 6-51,-8 0 43,14 0 1,-12 0 9,12 0-13,-4 0 1,-2 0-2,0-8 2,-1 6-5,1-6 5,0 8-5,0 0 74,8-7-67,-6 5 0,6-6 99,-9 8-95,1 0 5,0 0 5,0-8 0,0 6 16,0-4-14,0 5-2,0-7 1,0 6-3,0-6 6,-8 8-52,6 0 51,-6 0-7,8 0 9,0 0-153,0 0 142,0 0 1,8-8-72,-7 6 60,7-5 3,-8 7-10,0 0 7,0 0-7,0 0 0,-2 0 2,-4 0 25,4-8 182,-14 6 0,14-6-178,-6 8-10,1 0 30,5 0-29,-14 0 186,14-8-164,-14 6 25,14-5-151,-5 7 122,-1 0 13,6 0-8,-14-8-92,14 6 79,-13-6 10,13 8-53,-14 0 39,14 0-20,-6 0 16,0 0-61,6 0 58,-6 0-6,8 0 1,-6 0-30,1 0 32,-1 0 0,6 0-159,-1 0 151,1 0 2,-7 0-8,5 0 7,-14 0-15,14 0 11,-14 0 1,14 0-7,-13 0-5,5 0 5,-8 0-8,9 0 5,-7 0-2,6 0 1,-5 0 157,3 0 5,-4 0-136,7 0 179,-1 0-174,-6 0 0,6 0 16,-7-8 89,7 7-92,-5-7 3,5 8 8,-8 0-11,1 0 17,-1 0-15,8 0-79,-5 0 87,5 0-13,-7 0 14,-1 0 79,0 0-85,1 0 0,-1-8-21,-7 6 20,6-6 1,-7 8-5,1 0-353,6 0 165,-15 0 4,15 0-787,-14 0 430,6 0 215,-8 0 0,0 0 297,7 0 0,-5 0 0,6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2.99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45 7531,'0'-17'137,"0"5"1,-2 2-1,-2 5 1,-2 6-1,2 9 1,3 6 357,1 1-499,0 1 1,0 1 0,0 2 0,0 3-78,0-3 1,5 4-1,1-1 1,-2-3-23,-2-2 1,4 5 0,0-1 0,-2-2 0,-3-1 0,1-3 0,2 1 0,2-1-1231,-2 0 957,-2-7 376,-10-2 0,-2 0 0,-7 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3.34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88 7040,'5'-11'0,"3"1"0,0 0 0,2 2 0,-3-1 0,3 1 39,0 0 1,1-3-1,7 5 1,-1 2-1,1 2 56,-1 2 1,1 0 0,-1 0-29,1 0 1,-1 0 0,1 0-28,-1 0 0,1 0 1,-1 0-1,1 2-13,-1 4 0,0-2 0,1 7-54,-1 3 1,1-5 0,-1 3 46,1 2 1,-7-1 0,-1 1-52,-2-2 0,-2-1 0,-6 7 18,0-1 1,0-5 0,-2-3 0,-4-1-22,-6-4 1,-3 4-1,-3 0-7,1 1 0,-1-3 1,-1 4-1,-2-2 0,-3-5 13,3-1 0,2 0 0,1 2-62,1 2 0,-1 0 0,1-6-222,-1 0 1,7 0-315,-1 0 626,8 0 0,-4-8 0,8-2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3.77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385 0 7401,'-18'0'-341,"7"0"1,-1 0-1,-2 0 456,-1 0 0,-3 2 0,1 2 0,-1 4 42,1 1 1,-6 3-1,-1 6 1,3-1-56,2 1 0,-5 5 1,1 2-1,2 0-5,1 0 0,9 7 0,1-5 1,0 2-66,1 0 0,3 0 1,-4 6-1,2-2 3,4-4 1,2 4 0,2-6-1,0 0-64,0-3 0,6 1 0,2-2 0,2-2-133,3-1 1,3-3-1,3-1 1,3-3-131,1-1 0,2-8 0,-2 4 1,5-2 291,-1-1 0,6 1 0,2-6 0,9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4.28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 6868,'10'2'-245,"-4"4"1,-4-3 567,-2 9 1,0-6-1,0 6-221,0 1 0,-2 3 0,-2 1 0,-2 1-43,2-1 0,2 2 0,2 3-25,0 1 1,0 0-1,0-5 1,0-1 35,0 1 1,0-1 0,0 1-8,0-1 1,2-1 0,2-3-26,2-1 0,6 0 0,-4 3-4,1-3 1,-3-5 0,4-5-7,-3 4 0,7-4 0,-2 4 0,3-4 5,3-2 1,-7 0 0,1 0-20,2 0 0,1 0 0,3 0-23,-1 0 0,-5 0 0,-1 0-297,3 0 1,1 0 53,3 0 0,-1 0-928,1 0 1180,-1-8 0,1-2 0,-1-7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4.6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88 7767,'18'0'61,"-1"0"1,1 0 0,-1 0 0,1 0-18,-1 0 0,-5 0 1,-1 0-1,3 0-107,2 0 1,1-2-130,0-4 0,1 4-141,-1-4 1,1-1 40,-1 1 0,-1-2 1,-4 2 291,-7-6 0,5-3 0,0-3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4.9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18 7203,'17'0'136,"1"0"1,-1 0 0,1 0-60,-1 0 0,1 0 1,-1 0-61,1 0 0,-1 0 1,1 0-136,-1 0 0,0 0 0,1 0-251,-1 0 1,1 0 0,-3-2 368,-3-4 0,4 4 0,-7-6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57.5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35 158 7737,'0'-12'-1065,"-1"3"1786,-5 1 293,4 2-829,-6 6 0,6 0-31,-4 0 1,4 2-81,-4 4 1,5-2 0,1 7 0,0 3-131,0 2 0,5 1 1,1 0-1,-2 1 38,-2-1 0,4 7 1,2-1-1,-1-2 6,1-1 0,0-3 0,-4 1 1,2-1-142,-3 1 1,5-1 0,-2 0 33,-2 1 0,-2-1 0,0-1 0,2-2-400,1-3 0,1-5-6,-6 6 0,0-7 525,0 7 0,0-8 0,0 4 0</inkml:trace>
  <inkml:trace contextRef="#ctx0" brushRef="#br0" timeOffset="638">18 88 6692,'2'-10'-27,"4"5"0,-4 1 0,5 0 1,1-4 159,4-2 0,3 7 1,3-5-1,-1 2-6,1 0 0,-1 0 0,1 6-57,-1 0 1,1-5 0,-1-1 0,1 2-19,-1 2 0,0 2 0,1 0-90,-1 0 0,-1 2 1,-2 2-1,-3 2 6,3-3 0,1 5 0,3 0 21,-1 2 1,-5-5-1,-2 7-11,-3 2 1,5 1 0,-6 3-64,-2-1 1,-2-5 0,-2-1 56,0 3 1,-8 2 27,-4 1 0,-3-2 1,-3-3-1,3-4 27,3 0 1,-3-6 0,3 3-1,-2-1-5,3 2 0,-5-4 1,4 4-1,-3-4 16,-3-2 0,1 0 0,0 0 0,-1 2-2,1 4 0,-1-4 0,1 3-10,-1-3 1,1-2-92,-1 0 1,7 6-360,-1 0 157,8 0 1,-2-6 0,12 0 266,6 0 0,3-8 0,3-2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5.33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 7742,'29'0'-1,"1"0"0,-3 0 0,2 0 0,-6 0 81,-3 0 0,-3 2 1,0 2-1,1 1-15,-1-1 0,9 4 1,1 0-1,2 0-31,0-1 0,-2 7 0,4-4 0,-2 1-24,2 1 1,-3-2 0,-1 3-41,-2-1 0,-2 0 1,-5 5-1,-1 0 0,1 1 10,-1-1 1,-1 1 0,-3 1 0,-3 3 0,-2 1 1,-3 6 0,-3-4-1,2 0 39,2 1 1,-2 5 0,-8-4 0,-4 2 7,-1 0 0,-3 0 0,-5 4 0,-1-2-67,1-2 1,-3-5 0,-1 3 0,-4-2-71,-3-4 1,-1 1-1,-6-1 1,1 2 108,-1-1 0,-8-3 0,-2-1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41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6405,'0'10'607,"0"-3"0,2-7-483,3 0 1,-1 0-55,8 0 0,-6 0 1,5 0-29,3 0 1,1 0 0,3 0-52,-1 0 1,-5 0 0,0 0-118,1 0 0,3 0 1,-1-1-339,-3-5 1,3 4-291,-3-4 754,-4 4 0,-2 2 0,-12 0 0,-4 0 0,-7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41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7747,'12'9'466,"-1"-3"-314,3-4 1,-5-2 0,3 0 46,2 0 0,1 0-241,3 0 0,-1 0 1,-1 2-1,-3 2 41,-1 2 1,-6 0-1,5-6-149,3 0 0,-4 0 1,1 0-1128,3 0 646,-6 0 334,7 0 0,-15 0 297,0 0 0,-8-8 0,-9-2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08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7737,'2'-10'-797,"4"4"1,-4 2 796,3-2 0,-1 4 0,0-5 0,2-1 0,2 6 0,-2-4 0,-4 2-144,3-2 1,-1 4 49,2-3 93,-4 3 1,8 2 2,-5 0 1,-1 0 4,8 0 1,-6 0 27,5 0 1,-5 0-5,6 0-7,-8 0 1,6 0-16,-5 0 1,-1 0 0,6-2-12,-2-4-152,5 4 154,-3-6 0,0 0 0,-3-1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09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1 6864,'-11'0'300,"-1"0"-216,-2 0 0,5 0 0,-3 0-33,-1 0 1,-3 0 0,-1 2-56,-1 4 1,1-4-1,-1 5 1,1-1-5,-1 0 0,1 6 0,1-5 1,3 1-3,1 0 1,0 5 0,-5-1 6,-1 4 1,3 1 0,1-1 0,5-3 0,1-1 0,-4 0 1,6 5-24,2 0 0,-3 1 0,1-1 27,2 1 0,4-1 0,4 1 12,2-1 0,0-5 1,-5-2-1,3-1 3,2 1 0,8 0 0,-3 3 14,5-1 0,1-6 0,1 3-25,-1-1 1,1-2-1,-1-4 1,1 2-17,-1 2 1,1-1-1,-1-5 1,1 0-7,-1 0 1,1 0 0,-1 0 7,0 0 0,1-1 12,-1-5 0,-1 2 61,-4-8 0,-3 2 0,-5-3-38,2 1 0,0 1-46,-6-7 1,-2 7 0,-4-1 8,-6-2 1,3 7 0,-1-1 0,0 2-44,1 0 0,-3 0 0,-6 4 0,1-2-91,0-1 0,-1-1 1,1 6 46,-1 0 0,1 0 0,-1 0-55,1 0 1,1 2-1,3 2-262,1 1 414,0 9 0,-5-4 0,-1 7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09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6741,'17'0'120,"1"0"1,1 0-60,4 0 0,-1 0 1,5 0-1,0 0 9,0 0 1,2-2 0,6-2-1,0-2 0,0 2 1,0 2-1,0 0 1,0-1 45,0-3 0,0 0 0,0 6 0,0 0-90,0 0 1,-2-6 0,-4 0 0,-4 2-98,0 2 0,-6 2 0,5 0 74,-5 0 0,-7 0-681,-1 0 0,-7 2-281,2 4 959,-4-4 0,-10 14 0,-1-7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10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7347,'0'10'278,"0"0"-49,0-4 0,0-2-135,0 7 0,0-5 0,2 4-16,4-2 1,-4 5 0,3-1-81,-3 3 1,-2 3-1,0-1-122,0 1 1,0-1 0,0 1-66,0-1 1,0 1-1,0-1 65,0 0 1,0-5-1,0 0 1,2-1-693,4-1 816,-4 6 0,6-7 0,-8 9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10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6521,'-16'2'213,"5"4"1,-3-2 0,8 8-131,2 1 1,2 3 0,2 1-24,0 1 1,0-1 0,0 1 0,0-1-7,0 0 0,0-5 0,0 0-59,0 1 0,0 3 1,2-1-1,2-1-5,2-2 0,8-9 1,-3 5 7,5 0 1,1-6-1,1 4 0,-1-4 1,1-2 0,-1-2 0,1-2 62,-1-2 0,-5-6 0,-1 5-1,3-3 1,1-2-33,3-5 0,-6-1 0,-3 1-28,-1-1 0,-2 1 0,-6 0-38,0-1 0,-6 1 0,-2 1 1,-1 2-108,-5 3 1,4 5-1,-1-4 1,-3 3-43,-2 3 0,-1 0 1,0 0-1,-1-2 40,1 2 1,5 2 0,0 2 146,-1 0 0,-3 0 0,-1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11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6230,'17'8'0,"0"2"0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11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7929,'0'0'0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8:58.9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420 158 6647,'-17'0'60,"-1"0"6,1 0 0,-1 6 1,1 2-1,-1 1 19,1 5 0,1-4 1,3-1-1,1 1 2,-2 0 0,-1-1 0,-3 5 0,1-2-22,-1 1 0,1 9 0,0 1 1,1-2-19,4-1 1,-3 3 0,3 2 0,-1 0-1,1 1 0,-2 3 0,7-4 0,-1 0-6,0 0 1,0 6 0,4-1 0,-1 3 7,1 1 1,2-1-1,2-2 1,0-1-2,0 1 1,0 2-1,0 0 1,0-2 2,0-2 0,0-2 0,2 4 0,2-4-1,1-2 1,7-1-1,-4-5 1,2 2-17,3 3 0,3-1 1,1-8-1,1-1 9,-1-2 0,1-1 1,-1 7-24,0-1 1,7-1-1,-1-5 1,-2-3-15,-1 0 1,3-6 0,0 4 0,1-4-78,1-2 0,-6 6 0,7-1 0,-3-1-73,0-2 0,0-2 0,-5 0 0,-1 0-237,1 0 1,-1 0 0,1 0-503,-1 0 883,1 0 0,-1 0 0,1 0 0</inkml:trace>
  <inkml:trace contextRef="#ctx0" brushRef="#br0" timeOffset="1593">1031 787 7931,'0'-18'-893,"0"1"1,0 5 803,0 1 143,0-1 0,0-6 88,0 1 1,0 5 126,0 1 0,0 5 152,0-6-65,0 8 32,0-3-248,0 7 0,2 0 0,4 0-50,6 0 0,3 7 0,3 3 0,-3 2-84,-3-1 1,7-5-1,-5 6 1,-1-1-44,3-1 0,-1 6 0,3-7 0,-1 3-63,1 0 1,-3-7 0,-1 5 0,-2 0-306,1 0 1,3-7 0,1 3-103,1-4 1,-7-2 506,1 0 0,0 0 0,5 0 0</inkml:trace>
  <inkml:trace contextRef="#ctx0" brushRef="#br0" timeOffset="1879">1485 612 7454,'-6'12'111,"-1"-1"1,-1 3-36,0 2 1,-5 1 0,3 0-1,-2 1-53,1-1 1,-1 3 0,-4 1-1,3 2-8,1-1 0,3-3 0,-5-1 0,4-1-55,2 1 1,-3-1 0,5 0-150,2 1 0,-4-1-221,3 1 1,-1-6 409,6-1 0,7-7 0,3 4 0</inkml:trace>
  <inkml:trace contextRef="#ctx0" brushRef="#br0" timeOffset="2426">1800 787 7922,'11'0'-1217,"1"0"1282,-8 0 1,4-2-18,-8-4 0,0 2 41,0-8 1,0 7 1,0-7 1,0 6-37,0-5 1,-8 1-16,-4-2 0,-3-1 0,-3 7-13,1 2 0,-1 2 1,-1 2 10,-4 0 1,9 6 0,-3 0 0,3-1 13,4 3 1,-3 2 0,7 7-15,2 1 1,2-1 0,2 1 0,0-1 17,0 1 0,2-1 0,4 1-57,5-1 1,5 1 0,1-3-74,1-3 0,1 1 0,3-7-127,1-2 1,6-2-1,-6-2 1,-1 0-165,-3 0 1,4 0-1,3-2 365,1-4 0,2-4 0,6-7 0</inkml:trace>
  <inkml:trace contextRef="#ctx0" brushRef="#br0" timeOffset="2952">2393 665 6912,'-17'-10'-72,"0"4"115,-1 4 0,6 2 0,1 0 18,-3 0 0,4 0 0,-1 2-10,-3 4 1,5-4-1,-1 6 1,0-3 22,0 1 0,5 2-16,-7-2 1,2 3-92,-1 9-13,3-1 1,16-1 38,3-4 1,-1 1 0,2-7 22,1-2 0,-3-2 0,2-2 10,1 0 0,3 0 1,1 0-1,1 0-9,-1 0 1,1 2-24,-1 4 0,-1-3-104,-5 9 1,-3 0 87,-8 5 1,-2 1 15,-4-1 1,-4-5 0,-7-3 0,0-1 56,-1-4 1,1 4 0,-1-2 0,1-2-24,-1-3 0,1 1 0,-1 2 0,1 2-28,-1-2 0,1-2 1,-1-2-103,1 0 1,5 0-463,1 0-296,7 0 860,4 0 0,2-8 0,5-2 0</inkml:trace>
  <inkml:trace contextRef="#ctx0" brushRef="#br0" timeOffset="3629">2795 1 7077,'0'12'253,"0"-1"-190,0 3 1,0 3 0,0 5 0,0 1 0,0 0-30,0 2 1,0-3-1,0 7 1,0 0-8,0-2 1,2 6-1,2-4 1,2 4 15,-2 2 0,3 0 0,-1 0 1,-2 0 7,-2 0 1,4 0 0,0 0 0,-2 0-12,-2 0 0,-2-1 0,1 1 0,3 0-29,2 0 0,0 0 1,-6-2-1,0 0 21,0 2 1,0-6 0,0 8-1,0-6 8,0 0 0,0-4 0,0 2 0,0 1-6,0-3 0,0-2 1,0-8-1,0 1-4,0-1 1,0 1-55,0-1-937,0 1 961,0-9 0,0-9 0,0-9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11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7929,'10'-8'-1083,"-2"4"1085,-8-7 76,0 7 0,7-4-12,5 8 0,4 0 0,1 0 34,0 0 1,1 2 0,-1 2-52,1 2 0,-6 1 0,-1-3-76,3 2 1,-7 8-1,-1-3-22,-4 5 0,-2 1 0,0 1-78,0-1 1,-2-1-1,-4-3 1,-3-1-42,-1 2 1,-5-5-1,3 3 136,-4 2 1,5-7-24,-1-1 0,6 2 93,-5-2 1,9 0 7,2-6 0,2 0 0,9-2 25,3-4 1,1 4-1,3-4 60,-1 4 0,1 2 1,-1 0-27,1 0 0,-7 0-44,1 0 1,-2 2 0,3 4-53,-1 5 1,-8-1 0,2 2-29,-4 1 1,-2 3 0,0 1 32,0 1 1,-2-6 0,-4-1 5,-6 3 0,2-7 1,-1 1 19,-3 0 0,-1-6 1,-3 4-26,1-4 1,-1-2-1,1 0 1,-1 0-91,1 0 1,-1 0 0,1 0-70,0 0 0,-1-2 0,1-2 37,-1-2 1,7 0 0,1 4-269,2-4 1,2 3 374,6-9 0,0 0 0,8-5 0,2-1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12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 7450,'-16'17'249,"3"-1"0,1-3-138,-2-1 0,5 0 0,-3 7 0,-2 2-13,-1 3 0,3 1 1,1-2-1,-3 4-70,-1 1 1,-3 5 0,3-4 0,1 2-62,2-2 0,3 4 0,-5-6 0,2 0-52,-1-4 1,3 3 0,0-3-45,3-2 0,-5-1 1,4-3-1,0 1-178,1-1 0,-5 1 0,6-1-627,2 0 934,2-7 0,2-2 0,0-8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12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36 7823,'8'-10'-350,"-6"0"250,3 4 1,-5 5 232,-5-5 0,-5 4 0,-6 4-45,5 4 0,1-3 0,6 9-266,-2 2 0,0-5 164,6 3 0,0 0 99,0 5-13,0-7 1,8-2 0,4-8 32,3 0 1,-3 0 0,0 0-17,1 0 0,3 0 0,1 0 6,1 0 1,-1 0-38,1 0 0,-1 5-45,1 1 1,-3 8 0,-1-5-48,-3 1 1,-7 0-1,4-4 32,0 5 1,-6 5 0,3 1-52,-3 1 1,-2-7 0,0 1 40,0 2 1,0 1-1,-2 1 1,-3-3-17,-7-1 1,2-6 0,-1 3 0,-3-1 4,-1-4 0,-3-2 0,1-2-3,-1 0 0,1 0 0,-1 0-96,1 0 0,-1 0 0,3-2 41,3-4 1,4 2 78,8-7-12,0 7 1,0-6 89,0 4 1,2 4 114,4-3 1,-2 3-38,8 2 1,-1 2-85,7 3 0,-9-1-157,-3 8 1,-4-6-703,-2 5-202,0-7 581,0 4 1,0-10 409,0-4 0,0-3 0,0-9 0,0 1 0,0-9 0,0-1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13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18 105 7650,'-8'-9'-363,"6"-7"548,-6 6 0,8-1-94,0-1 1,8 8 0,4-4-66,3 1 0,-3 5 0,-1-4 0,3 4 78,1 2 0,3-2 0,-1-2 1,1-2 0,-6 0 0,-1 6 12,3 0 1,1 0-854,3 0 139,-9 0 0,-3 6 597,-12 0 0,-11 8 0,-10-5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1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7764,'10'0'1839,"-2"0"-1460,-8 0-1758,0 0 1379,-8 0 0,-2 0 0,-7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2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71 7843,'-17'0'-314,"-1"0"0,1 0 0,1-2 546,5-4 0,-3 2 33,8-8 1,0 7-253,6-7 0,0 6 1,2-4 43,4 3 0,4 1 0,7 6 18,1 0 0,-1 0 1,1 0-1,-1 0-17,1 0 0,-1 0 1,1 0-72,-1 0 0,0 2-94,1 4 0,-1 3-40,1 9 0,-8-7 0,-5 1 74,-3 2 1,-4 1 0,-3 1 0,-5-3-20,0-1 0,-5-6 0,3 3 1,-4 1 50,-1 0 1,0-4 0,-1 3 0,1 1 22,-1 0 1,1-6-1,1 3 1,3-1-45,1 0 0,8 2 176,-2-2-100,4-4 1,4 5-1,4-7 1,6 0 167,3 0 0,-3 0 0,0 0 0,1 0-84,3 0 0,1 0 1,1 0-1,-1 0 45,0 0 1,1 0 0,-1 0-1,1 0-115,-1 0 1,1 0 0,-1 0-337,1 0 0,-1 0-445,1 0 0,-1 0 753,1 0 0,-1 0 0,1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3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577 1 7843,'18'0'75,"-11"0"1,-5 2-1,-7 2 133,-5 1 0,-2 9 0,-5-4-121,-1-1 1,1 7 0,-3-4-1,-1 3-24,-2 3 0,0-1 0,5 1 0,1-1 6,-1 0 1,-5 1 0,0-1 0,1 3-73,3 3 1,1-4 0,-1 7 0,0-3-31,1 0 0,-9 3 0,9-5 0,-1 2-82,0-2 0,7 5 0,0-3 0,1-2-17,1-1 0,-6-3 0,7 1 0,-1-1-69,4 1 1,-1-7 0,-1 1-9,-2 1 1,6 3 0,-4 0 0,3-3-388,-1-1 596,0-8 0,6 3 0,8-7 0,1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3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0 6748,'-17'0'395,"-1"0"1,1 0-1,-1 2-334,1 4 1,1-2 0,3 6 0,1-1-42,-2 1 1,-1-4 0,-1 6 0,3-1-32,1-1 0,2 5 0,-3-3 0,3 4-15,2 1 1,1-1 0,3-3-1,-2-1 42,2 1 1,2 3 0,2 1 15,0 1 0,0-7 0,2-1 1,2 0 3,2 0 1,7-5-1,-1 5-45,4-2 1,1 4-1,0-7-66,1-1 0,-1-2 0,1-2 4,-1 0 0,7 0 1,-1 0 24,-2 0 0,-1 0 1,-3 0 31,1 0 0,-7-2 0,1-2 27,1-1 1,-3-9 32,2 2 0,-8 3 8,1-3 1,-3 0-36,-2-5 1,-2 7 0,-3 2-1,-7 1 0,2 5 0,-1-4-60,-3 4 0,-1 2 0,-3 0 0,1 0 28,-1 0 1,1 0 0,-1 0-1,1 0-1,-1 0 1,1 2 0,-1 2-46,1 2 1,5 1 0,1-3-167,-3 2 0,4 8-242,-1-3 1,7-1 466,-2 2 0,4-9 0,10 5 0,2-8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4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6305,'-17'0'0,"7"0"0,3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4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7349,'-10'8'365,"4"3"1,4 5-1,2 1-328,0 1 0,0-1 1,0 1 7,0-1 0,0-5 0,0-1-63,0 3 1,2 2 78,4 1 0,2-5 0,6-3 0,-3-1 23,3-4 1,1-2 0,3-2 0,-1 0-65,1 0 0,-1 0 1,1 0-1,-1 0-79,1 0 1,-1 0 0,0 0-254,1 0 1,-1 0-1,1 0-445,-1 0 0,-5 0 757,0 0 0,-9-8 0,5-1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07.2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7458,'11'6'199,"1"0"-116,2-2 0,1-2 0,3-2-45,-1 0 0,-5 0 1,-1 0-31,3 0 0,2 0-318,1 0 0,0 0-29,1 0 0,-6 2 68,-1 3 1,-1-1 270,2 8 0,3-8 0,-5 4 0</inkml:trace>
  <inkml:trace contextRef="#ctx0" brushRef="#br0" timeOffset="336">36 227 8092,'0'18'-231,"2"-9"1,4-1 357,5 0 1,-1-6 0,2 4-16,1-4 0,3-2 0,1 0-81,1 0 1,-1 0-1,-1 2-188,-5 3 0,5-3-206,-5 4 1,5-4 144,1-2 218,1 8 0,-8-6 0,-3 6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4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8546,'0'17'243,"0"1"1,0-1 0,2 1-1,2-1-176,1 1 1,1-7-1,-6 1 1,0 2-48,0 1 0,0 3 1,0-1-4,0 1 0,0-7 0,0 1-393,0 1 1,0-3 0,2 0-444,4-2 0,-4-1 819,4-1 0,-4-4 0,-2 6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5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692 1 7344,'-8'10'97,"0"5"1,-5-5 12,1 0 1,2 5 0,-3-5 0,1 1-46,-2 1 1,1 0 0,-1 5 0,3 1-30,-3-1 0,-7 1 0,-3 1 0,3 2-10,2 3 1,-5 1-1,-1-4 1,0 2 16,0-1 0,-1 3 0,5 0 0,-4 0 22,-2 1 0,0 3 0,-3-6 1,5-2-17,0-1 0,6-3 1,-5 3-1,5-1-48,1-1 1,3 3 0,1-9 0,5 3-175,1 3 0,-4-7-390,6 1 1,-1-2-688,1 1 1250,4 5 0,2-14 0,10 5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6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0 7133,'-12'0'177,"0"0"1,1 6 0,-7 2-109,1 2 0,5-7 1,1 5-32,-3 0 1,-1 2 0,-1 7-41,4 1 1,-3-7-1,5 1-4,0 1 1,-3-3 0,7 2 0,0-1 6,-2-1 0,7 6 1,-7-7-1,2 3-26,0 0 1,0-1 90,6 7 0,0-1-52,0 1 0,0-1 0,2-1 11,4-5 0,-2 5-22,8-4 1,-3-3-1,5 1 1,-3 0-25,3-1 1,-4-5 0,1 2 0,1-2-38,-2 2 0,5-4 0,-3 3 0,2-1 14,-3 2 0,5-4 0,-5 4-19,5-4 1,1-2 0,1 0 43,-1 0 0,-5 0 0,0 0 41,1 0 1,-3-6 0,1-2 2,3-1 1,-6 3-1,0-4 1,-3 0 8,1 1 1,2 3-21,-2-6 1,-4 1 30,4-7 1,-5 6 52,-1 1 1,0 5-81,0-6 1,-1 8 0,-5-3-26,-6-1 1,2 6 0,-1-4 18,-3 4 1,-1 2 0,-3 0 0,1 0-63,-1 0 0,1 0 0,-1 0 40,1 0 1,-1 6 0,1 0 0,-1 0-5,1 1 0,0-5 0,-1 6 0,1-2-44,-1 0 1,1 5 0,1-3 0,3 0-74,1 0 0,0 5-141,-5-1 0,7-2-67,4 1 1,4-5 338,2 6 0,-7-8 0,-3 3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6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7493,'9'0'-864,"7"0"864,-14 0 0,-2 8 0,-10 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7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8293,'0'18'-97,"0"-7"0,0 1 192,0 2 0,0 1 0,0 2-7,0 1 1,0-6 0,2-1 28,4 3 0,-2-4-42,7 1 1,-1-5-1,4 4 1,-3-3 10,3-3 1,1-2 0,3-2 0,-1 0-77,1 0 1,-1 0 0,1 0 0,-1 0-111,1 0 0,1 0 0,2 0 0,3 0-135,-3 0 0,-2 0 1,-1 0-345,-1 0 0,1 0 212,-1 0 0,-1-2 367,-5-3 0,5 3 0,-6-6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8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7738,'-9'0'355,"1"2"-169,8 4 0,0 4 0,0 7-62,0 1 1,0-1 0,0 0 0,0 1-72,0-1 0,0 1 1,0-1-1,2 1-400,4-1 1,-4 1 0,3-1-42,-3 1 1,-2-7 0,2-1 387,4-2 0,4 5 0,7-3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8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804 0 7015,'-12'0'-8,"0"0"0,1 2 340,1 4 1,-6-2-1,5 5 1,-5 1-204,-1 0 1,-1-1 0,1 5 0,-1-2-42,1 1 0,-2 3 0,-3 1 0,-1 1-132,2-1 1,-1 3 0,1 1 0,-2 2 47,1-1 1,-3-3 0,2 0 0,1 3-11,3 1 0,-4 2 0,-1-3 0,3 1-33,2-2 0,-1 4 0,-1-1 0,-2-3 29,1-2 0,3 5 0,1-1 0,1-2 4,-1-1 1,3-3-1,1-1 1,3-3-21,-3-1 0,4 0 0,-1 5-106,-3 1 1,6-7 0,3 1 0,1 0-162,-2-3 1,4 1-95,-4-4 1,4-2 145,2 7 0,8-7 0,4 2 241,3-4 0,10-10 0,3-2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9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7830,'0'-9'-54,"0"1"0,-2 8 162,-4 0 0,2 0 0,-8 0-43,-1 0 0,-3 2 0,-1 2 1,-1 3-2,1 3 0,-1-4 0,3 6 0,1 1-31,3 3 0,-1 1 0,-5 1 0,1-1-32,4 1 1,3-7 0,5 1 0,-2 1-15,2 3 1,2 1 0,2 1-16,0-1 1,0-5 0,2 0 13,4 1 0,-2 1 0,5-1 0,1-3-42,0-2 1,0 0-1,3-4 1,-1 1 4,1-1 0,3 4 1,1-2-2,1-2 1,-1-2 0,1-2 28,-1 0 1,1 0 0,-1 0 35,1 0 1,-1-6-1,-1-2 44,-5-2 1,-1 6-1,-6-3 125,2-1 0,-1-2-82,-5-7 0,0 5 0,-1 0-35,-5-1 1,2 5-1,-8 0-69,-1 1 1,-3 5 0,-1-4 0,-1 4-123,1 2 1,-1 0-1,1 0 1,-1 0-101,1 0 1,-1 8 0,1 1 66,-1 1 0,7 4 1,1-7-1,0 1-888,1 0 1047,5-2 0,-12 2 0,7 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5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7841,'12'0'-1273,"0"0"1380,-8 0 1,5 0 54,-3 0 1,4 0 46,7 0 0,-5 0 0,0 0-82,1 0 1,3 6 0,1 2-1,1 0-14,-1-1 0,1 1 1,-3-2-1,-1 4-38,-3-1 0,7 7 0,5-4 0,-2 3-77,-1 3 0,-3-1 0,1 0 0,-3 1 24,-3-1 0,3 7 1,-3 1-1,4 0-12,1 0 0,-5 1 0,-1-5 0,1 4-32,-2 2 0,3-3 1,-5 5-1,0 0 25,0-2 1,3 4 0,-3-6-1,0 0-20,-1 1 1,1 5-1,-4-4 1,2 2 25,-2 0 1,0-6 0,0 6 0,1 1 23,-1-3 0,-2 4 0,-2-6 1,0 2 74,0 4 1,6 0 0,0 0 0,-2-2-50,-2 3 0,-2-5 1,0 0-1,0 0 30,0 0 0,0-5 1,0 3-1,-2-2 126,-4 0 17,4 1-176,-14 1 1,9-6 0,-7 5-1,2-5 1,1-2 0,-1 1 78,1-1 1,-1 3-1,-4 1 1,3 2-49,1-1 0,1-3 0,-7-1-12,1-1 1,1 0 0,2 1 0,3-1-113,-3 1 94,7-1 14,-9 1-97,6-1 50,1 1 1,-5-7 0,6 1-29,-1 2 0,-1 1 0,-4 1-131,3-5 149,7 5 15,-4-14-23,8 6 19,-8-8-667,6 0 301,-6 0 139,8 0-1022,0 0 665,-7 0 158,5 0-624,-14 0 0,7-2 1025,-9-4 0,1-12 0,-1-9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38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0 7859,'9'0'35,"-1"0"1,-8 2 28,0 4 1,-2-4-1,-2 6 1,-4 0 113,-1 3 1,3-1-124,-6 1 1,1 1-1,-7 6-56,1-1 1,-1 1 0,1-1-21,-1 0 0,1 1 0,-1-3 34,1-3 0,1 4 1,3-7-1,3 3-39,2 0 0,-3-7 0,3 5 4,-2-2 0,4 4 78,-5-7 87,7 9 0,-4-12-26,8 6 0,2-8-22,4 0 0,4 0-28,7 0 0,1 0 0,-1 0-41,0 0 1,1 0-1,-1 0 1,1 0-7,-1 0 1,1 0 0,-1 0-35,1 0 1,-1 0-1,1 0 1,-1 0-3,1 0 0,-1 0 0,0 0 8,1 0 0,-6 0 0,-1 0-45,3 0 0,-1 2 0,1 1-273,-2 3 0,-1 0-105,7-6 0,-7 0-213,1 0 1,-6 0 289,5 0 0,-7-2 354,2-4 0,-4-3 0,-2-9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03.7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226 612 6419,'-2'-10'267,"-2"2"-19,-2 0 0,-2 6-170,2-3 1,2 3 0,-7 2-33,-3 0 1,4 0 0,-1 0-15,-3 0 0,-1 0 0,-3 2 30,1 3 1,-1-1-41,1 8 0,5-8 0,3 4-18,1-1 1,2-3-40,6 8 0,0-6 23,0 5 1,8-5 0,3 4-1,5-2 1,-4-3-1,-1-5 1,3 0 10,1 0 0,-3 0 0,0 0 0,1 0 11,3 0 0,-5 0 1,1 2-1,2 2 44,1 2 1,-3 0 0,-1-4-41,3 4 0,-6-2 0,-1 5-82,1-1 1,-6 6-76,4-3 1,-4 5 104,-2 1 0,-6 1 0,-2-3 16,-1-3 1,3-2 0,-6-7 76,-1 3 0,-3 0 0,-1-6-43,-1 0 0,1 0 1,-1 0-1,1 0-16,-1 0 0,1 0 0,-1 0-96,1 0 0,-1 0-530,1 0 330,7-8 0,4-1 300,12-9 0,4 1 0,7-1 0</inkml:trace>
  <inkml:trace contextRef="#ctx0" brushRef="#br0" timeOffset="564">522 629 7953,'-7'10'-376,"3"-2"1,-6-7 0,0 3 600,1 2 0,5 8-76,-2-3 1,4 5 0,2 1-79,0 1 0,0-7 1,2-1-1,2 0-14,2 0 0,7-5 0,-1 5-68,3-2 1,3 0 0,-1-4 0,1 1 26,-1-1 1,1-2-1,-1-2 1,1 0-59,-1 0 1,1-2 0,-1-2 0,1-3-8,-1-3 0,-2 4 0,-1-4 0,-2 1-4,1-1 0,-3-2 0,0-5 40,-3-1 1,5 1 0,-6-1 0,-2 1 48,-2 0 1,-2 5-1,0 0 20,0-1 0,-2 5 1,-4 0 46,-6 0 0,3 6-27,-3-3 1,8 5-1,-2 5-38,4 7 1,2 4-1,0 1-9,0 1 1,0-1 0,2 0 0,2 1-58,2-1 0,8 1 1,-5-1-136,1 1 1,4-7 0,-7-1 0,1 0-344,0 0 1,5-7 505,-1 3 0,4 4 0,1 0 0</inkml:trace>
  <inkml:trace contextRef="#ctx0" brushRef="#br0" timeOffset="1064">1099 647 7478,'9'0'-311,"1"0"532,-4 0 1,-4 1-118,4 5 1,1-2-1,-1 8-66,-2 1 1,0-3 0,0 2-2,2 1 1,0 3-133,-6 1 1,0 1-19,0-1 93,0-7-1,0-2 0,0-10 0,0-4 1,0 2 0,0-8-15,0-1 1,2-3-1,1-1 1,5 1-16,2 5 1,-4-5-1,5 4 35,3-3 0,-1 3 0,1 3 0,-2 1 18,1 4 1,-3-4-1,2 2 49,1 3 1,3 1 0,1 2 18,1 0 0,-1 0 0,1 2-28,-1 3 1,1-1-1,-1 8-32,0 1 0,-5-3 1,-2 2-75,-2 1 0,3 3 1,-5 1-1,0-1-128,2-4 1,-6 3 0,3-3-186,-3 3 1,-2-3 375,0 0 0,8-1 0,2 7 0</inkml:trace>
  <inkml:trace contextRef="#ctx0" brushRef="#br0" timeOffset="1555">1693 594 7611,'11'0'-48,"1"0"1,-6 6 110,5 0 1,-7 7-1,4-1-55,0 4 1,-6-5-1,3 1 1,-3 1-28,-2 3 1,0 1 0,0 1 7,0-1 0,0-5 1,0 0-33,0 1 0,0-3-76,0 2 128,0-9 0,0 3 0,2-10 16,4-1 1,-4-9 0,6 2-1,-2-3-15,-1-3 0,3 1 0,-4-1 0,4 1-13,2-1 1,1 1 0,7 0-16,-1-1 1,-1 6-1,-3 1 1,-1-1 1,1 2 0,3 3 1,1 7-1,1 0 19,-1 0 1,1 0 0,-1 0 0,1 0 21,-1 0 0,-1 2 0,-3 1 0,-1 5 7,2 2 0,-5 2 0,1 5 0,0 1-2,-1-1 1,-5-5 0,2-1 0,-2 3-141,2 1 1,-4-3 0,4 0-296,-4 1 0,-2 3-358,0 1 763,0-7 0,0-2 0,0-8 0</inkml:trace>
  <inkml:trace contextRef="#ctx0" brushRef="#br0" timeOffset="2200">2391 559 7593,'0'18'231,"0"-1"-187,0 1 0,6-1 0,0 1 0,0-3 0,1-3 0,-3 1 0,6-5 1,0 0-23,-1 0 0,-3-1 0,6-3-30,1 2 0,3 0 0,1-6-33,1 0 0,-1 0 0,1-2 0,-1-2-35,1-2 0,-1-7 0,1 3 1,-1-2 61,1 1 1,-1 1 0,0-4-1,1 3-17,-1-3 1,-5-1 0,-2-3 25,-3 1 0,5 5 1,-6 0 29,-2-1 0,-2 3-9,-2-2 7,0 9-4,0-5 0,0 16 1,0 3 8,0 5 0,6 1 0,-1 1 0,-1-1 9,-2 1 0,4-1 0,0 2 0,-2 3-16,-2 1 0,4 6 0,-1-4-73,-1 3 63,-2-7 1,-2 10 0,0-6-1,0 0-9,0 1 1,0 3-1,0-6 1,0-2-94,0-1 0,0 3 1,0 0-1,-2-1 106,-4-3 1,3-7 0,-9-1 91,-2 3 1,-1-6 0,-3 0-38,1-1 0,5-5 1,1 4-1,-1-6-27,2-6 1,-3 2-1,7-7 1,2-3-99,2-1 0,2-3 1,0 1-1,0-1-161,0 1 1,2-1 0,4 1 0,3-1-52,1 1 0,6-1 0,-5 1 0,5 1 267,1 5 0,1-5 0,-1 7 0</inkml:trace>
  <inkml:trace contextRef="#ctx0" brushRef="#br0" timeOffset="2810">3125 35 7259,'17'-9'-133,"-1"-1"0,-3 6 0,-1-2 172,1 2 0,-3 2 0,2 2 0,-1 2 0,1 2 53,0 2 0,-3 2 0,5-4 0,-2 3-20,1 3 1,3 2-1,3 5 1,2 1-22,3-1 0,-1 1 0,-6-1 1,1 2-39,-1 5 1,3-5-1,1 6 1,0 1-5,-5 3 0,5-2 0,-7 2 0,0 2-27,1 2 1,-1 2 0,-1 0-1,-3 0 2,-2 0 1,-2 0-1,-6 0 1,0 0 0,0-1 1,0 1-1,0 0 1,0 0 10,0 0 0,0 0 0,0 0 0,-2 0 27,-4 0 1,4-6 0,-6 0 0,2 0 5,0-2 1,1 6 0,5-5-1,0-1-14,0-4 1,-6 2-1,0-2 1,0-1 42,-2-3 0,4-1 1,-5-1-36,1 1 1,-4-7 0,5-1 0,-3-2-44,-4-4 0,5-1 1,-3 1-309,-2 2 0,5 0 328,-3-6 0,0 0 0,-5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39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7662,'10'0'-517,"-2"0"839,-8 0 0,-2 2-100,-4 4 0,4 4 0,-4 7-110,4 1 1,2-1-1,0 1 1,0-1-19,0 1 1,0-1-1,0 0 1,0 1-70,0-1 1,0 1 0,0-1 0,0 1 13,0-1 0,0 1 0,0-1 0,0 1-183,0-1 0,0 1 0,0-1 131,0 0 1,0 1-176,0-1-227,0 1-448,0-1 414,0-7 0,0-4 1,2-10 448,4-2 0,4-7 0,7-5 0,1-9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39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646 0 7709,'0'12'-203,"0"-1"1,-2-7-1,-3 4 402,-7 0 0,2-4-100,-1 7 0,-1 1 0,-5 5 1,-1 1 32,1-1 0,1-5 0,3 0 0,1 1-64,-2 3 0,-1 1 0,-3 1 0,1-1-18,-1 1 1,-1-1 0,-2 3 0,-3 1-39,3 2 0,-4 0 0,0-5 0,-1-1-21,1 1 0,2-1 0,5 1 0,1-1-1,-1 1 0,1-1 1,0 1-1,1-1-28,4 1 1,-1-7 0,7 1 0,0-1-75,-2-1 1,4 6-71,-7-5 1,5-3 69,-6-2 0,7 2-972,-7-3 129,8 1 955,-4-6 0,16-7 0,2-3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40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7845,'10'0'-15,"-2"0"1,-10 0 203,-4 0 0,2 0-113,-7 0 0,-1 0 1,-5 0-87,-1 0 0,6 2 1,1 2-1,-1 4 64,2 2 1,-5-5 0,3 7-51,-3 2 1,3-5 0,2 3 23,3 2 1,-5-5-1,6 3-3,2 1 1,-3-3-1,1 2-7,2 1 0,2 3-85,2 1 0,0 1 82,0-1 1,0-5 9,0 0 1,8-3 0,1 5 1,1-2 1,6-9 0,-5 3-26,5-4 0,1 4 0,1 0 9,-1-2 0,1-2 1,-1-2-36,1 0 1,-1 0 0,0 0-31,1 0 1,-6 0-1,-1 0 1,1-2 15,-2-4 1,5 2 9,-3-8 1,1 7-1,1-5 10,-2 2 0,-7-4 1,5 5 17,-2-3 0,0-2 14,-3-5 0,-3-1-6,4 1 1,-10 5-1,-4 3 48,-1 1 0,3 2 0,-6 6-67,-1 0 1,-3 0 0,-1 0 0,-1 0-74,1 0 1,-1 0 0,1 0 0,-1 0-1,1 0 0,-6 6 0,-1 2 1,3-1-103,2 1 1,3 0 0,3-4 0,1 4-220,-2 1 1,7-3 404,1 6 0,4-1 0,2 7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51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0 6813,'-12'0'23,"1"0"1,-3 2-1,-1 2 1,-3 4-1,1 0 1,-1 1 0,1 1-1,-1 4 1,1 1-1,-1 1 1,1-1 0,-1-1-1,1 1 1,1-1-1,3 3 1,1 3 0,-1 3-1,-3-2 1,-1-1-1,-1-1 1,3 3 0,1 1-1,2 0 1,-1 0-1,-1 1 1,1-1 0,1 0-1,-2 1 1,1-1-1,-1 0 1,3 2 0,-3 3-1,-2 1 1,-1 0 112,0 0 1,1 0-1,2 6 1,3 0 0,-3 0-111,-1 0 1,3-6 0,2 0-12,3 2 0,-5-4 0,6 2 0,2 0 3,2-1 0,2 3 0,0-6 18,0 2 0,0-6-21,0 3 0,2-3 1,2 0-1,4 3 1,0-3-1,1-2 0,-1-1 1,2-1-1,-2 1 1,1-1-1,-1 1 25,0-1 1,5 1 0,-3-1 0,2-1 17,-1-5 0,-5 5 0,6-5 0,1 3-5,3-2 1,-4 3 0,-1-5 0,3 1-15,1 1 0,3-6 1,-1 4-1,1-3-14,-1-3 1,1 4 0,-1 0-22,1 1 0,-1-5 0,1 4 23,-1 0 1,0-4 0,1 5 22,-1-1 0,-5-2 0,0-4 69,1 4 1,-3-4-12,2 4 0,-7-4-345,7-2-418,-8 0 420,4 0 0,-8 1-1619,0 5 1854,0-4 0,0 6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53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 6867,'-9'2'394,"1"2"-248,0 2 0,4-1 19,-7-5 0,-1 8-86,-6 4 1,7-2 0,-1 1-18,-1 3 0,3 1 0,0 3 0,0-1-36,1 1 1,-1-1 0,-4 1 0,5-1-28,1 1 1,-4-1-1,5 2 1,-3 3 32,-4 1 1,5 0-1,-1-3 1,0 1 25,1 2 1,5 3 0,-4-5 0,2 4-21,0 2 1,0-5-1,4 3 1,-1-2-1,-3 0 0,-6 7 1,6-5-1,2 0-15,2 0 1,-3 4-1,-1-3 1,2-1-6,2 0 1,-4 0 0,0-3 0,3 3 0,1 2 0,2-6 1,0 5-1,0-3 0,0 0 0,0 0 0,0-5 0,0-1-7,0 1 0,0-1 0,0 1 0,0-1-10,0 1 0,0-1 0,0 1 1,0-1-6,0 0 0,5-5 0,1 0 0,0 1 1,2 3 0,-6-4 0,5-1 25,1 3 0,0 1 0,6 1 0,-5-3 55,-1-1 1,6 0-55,-3 5 1,5-1-1,-1-3-21,-3-1 0,4-8 0,-7 4 9,1-1 0,5-5 1,-3 4 21,4-4 0,1 4-31,1 0 0,-1-1 0,-1-3 20,-5 4 1,5-4 75,-5 4 0,5-4 82,1-2-27,-7 0 27,6 0-192,-15 0-327,7 0-411,-8 0-2458,0 0 3207,-8 0 0,7-2 0,-7-2 0,0-2 0,-2-7 0,-7 3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56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7844,'-10'0'-302,"3"0"0,9 0 413,3 0 0,5 0 0,8 0 41,-1 0 0,0 0 0,1 0-1,-1 0 0,3 0 1,1 0-108,2 0 1,7 2-1,-7 2-57,-2 2 0,-3 1 0,-5-3 0,-3 4 5,-2 2 0,-2-5 1,-6 7-16,0 2 0,0-5-173,0 3 0,-8-2 1,-4 3 137,-3-1 0,-3-8 0,1 2 15,-1-4 0,1 3 37,-1 1 21,9 0 1,3-6-18,12 0 0,3 0 0,9 0 0,-1 0-11,1 0 1,-1 0 0,1 0 75,-1 0 1,1 0 0,-1 0 0,0 2-44,1 4 1,-6-4 0,-3 6-5,-1-1 0,4-3 0,-7 8-24,-1 1 1,-2-3 0,-2 2-10,0 1 0,0-3 0,-2 0 0,-3-1 9,-7 1 0,2-4 0,-1 4 3,-3-3 0,-2 5 0,-1-4 6,0 2 1,-1-7 0,1 3-1,-1-4 9,1-2 0,-1 6 1,1 0-1,-1-2 13,1-2 1,-6-2 0,-1 0-10,3 0 0,1 0 0,3 0-8,0 0 0,-1 0 0,3-2-119,3-4 0,2 4-329,4-4 0,4-4 103,-3-1 1,3 1 338,2-2 0,15 1 0,5-7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57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645 28 7168,'0'-11'521,"0"-1"-333,0 8 1,-8 4 0,-3 10-62,-5-1 0,4 7 1,1-4-1,-3 3-26,-1 3 1,3 5 0,0 0 0,-1 0-38,-3 3 1,-7-5 0,0 6 0,1 0-49,3 0 1,-4 1 0,-1 3 0,1-4 7,-2-2 0,6 4 0,-7-4 0,3 1-15,0-1 1,-1 0-1,5-4 1,-2 3-180,-3-3 0,3-2 0,7-1 0,3-1 112,-3 1 1,1-1 0,-1 1 0,4-1-101,3 1 0,-5-7 0,4 1-159,-1 2 1,5-5-56,-2 3 1,6-8-1,6 2 372,5-4 0,5-2 0,1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57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7546,'-12'12'124,"0"-1"0,7-5 1,-5 6-16,2 1 1,2-3-47,6 2-37,0-1 0,0 1 82,0 0-60,0-8 1,2 3 0,4-7 43,6 0 1,-3 0 0,3 0-8,2 0 1,1 0-1,3 0-48,-1 0 0,1 0-25,-1 0 0,0 0 2,1 0 1,-1 0 0,1 0 29,-1 0 0,-5 0 0,0 0 0,1 0 1,-3 6-13,2 0 0,-1 8-75,7-3 1,-9-1-13,-3 2 0,2-1-38,-2 7 1,0-1-7,-6 1 0,-2-1 80,-4 1 1,-4-3-3,-7-3 0,-1 1 14,1-7 0,-1 0 0,1-6 42,-1 0 0,1 0 1,-1 0-32,1 0 1,-1 0 0,1 0-1,0 0-6,-1 0 0,1 0 0,-1 0 2,1 0 1,-1 0-38,1 0 23,-1 0-135,1 0-506,7 0-497,2 0 760,8 0 392,0 0 0,0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58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7220,'12'0'633,"0"0"-510,1 0 1,-3 0 0,1 0-21,3 0 1,2 0 0,1 0 0,1 0-5,-1 0 1,0 0 0,3 0 0,1 0-62,2 0 1,1 0 0,-7 0 65,1 0 1,-1 0-474,1 0 1,-1 0-606,1 0 359,-9 0 615,-1-8 0,0 6 0,1-6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9:59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7844,'17'0'-52,"0"0"1,1 0-374,-1 0 0,1 0 470,-1 0 1,1 0 0,-1 0 0,1 1 114,-1 5 1,1-4 0,-1 6-55,1 0 0,-1-6 0,1 5 0,-1-1-19,0 0 1,1 8 0,-1-5-1,-1 3-3,-4 0 1,3-1 0,-3 5 0,3-3-16,3-1 0,-7 0 0,1 5 0,2 1-19,1-1 1,-3 1-1,-1-1 1,3 2-44,1 5 0,-3-5 0,0 4-5,1-3 0,3 3 0,1 0 1,1 1-1,-3-1 26,-3 0 1,3 1 0,-5-7-1,2 2-49,-1 5 1,-5-5 0,4 4-1,0-1 17,-1 1 1,-5-4-1,4 7 1,-2-3 0,0 0 1,0 2-1,-5-3 1,3 1 6,2-2 1,0 5 0,-6-3 0,0-2 6,0-1 0,0 3 1,0 2-1,0 0 1,0 1 1,-2-1-1,-2-4 1,-4 2-4,-1-1 1,3 3-1,-6-2 1,-1-1 0,-3-3 0,4 1 0,1 1 0,-3 2 15,-1-2 0,3-1 0,0-3 0,-1 1 144,-3-1 0,-1 1 0,-1-1-125,1 1 0,-1-1 0,1-1 1,1-3 7,5-1 0,-5-6 1,5 3-1,-3 1-5,2 0 1,-3-4 0,3 3-12,-3-1 0,3 0 1,0-4 31,-1 2 1,3 5-150,-1-5 1,5 0-136,-6-6 1,8 2-218,-2 4-1480,-3-4 1913,-1-2 0,-7-10 0,-1-8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10.3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402 1 7289,'-17'0'85,"-1"0"1,1 2-40,-1 3 1,1-1 0,-1 6 0,3 0-1,3-1 0,-3-3 0,3 6 0,-3 1 27,-3 3 0,7 1 0,-1 1 0,-2-1-86,-1 1 1,-3 1 0,1 3 0,-1 3 67,1 2 0,1-4 1,3 4-1,3 1 51,2-1 1,-3 2-1,5 6 1,0-2 3,-2-4 1,6 4 0,-3-4 0,3 2-31,2-2 0,0 4 0,0-6 0,2 2-75,3 0 0,-1-7 1,6 3-1,0-2-8,-1 1 1,3-1 0,5-8 0,1-1-84,-1-2 0,7-3 1,-1 5-1,0-4 58,2-3 0,3 5 0,7-6 28,-1-2 0,1 5 0,0 1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21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1 262 6505,'17'0'-117,"-7"0"0,6 0 204,-5 0 0,-1 0 72,2 0 1,-7 0-125,7 0 0,-6-2 0,5-2-9,3-2 1,-4 1 0,1 5-3,3 0 0,1-6 0,3 0 0,-1 2 16,1 2 1,-1 2 0,1-2-10,-1-4 1,1 5 0,-1-5 0,1 4-23,-1 2 1,-5 0-1,-1 0 1,1-2-25,-2-4 0,5 4 1,-3-4 10,3 4 0,3 2-13,-1 0 1,1 0 0,-1 0 7,1 0 0,-7 0 0,1 0 4,2 0 0,1 0 9,3 0 1,-1 0-5,1 0 1,-1 0 0,0 0-1,1 0 1,-1 0-1,1 0 0,-1 0 1,1 0-1,-1 0 1,1 0 0,-1 0 0,1 0-1,-1 0 1,1-6 0,-1 1-1,1 1 1,-1 2 0,0 2 0,1 0 2,-1 0 0,-5 0 0,0 0 1,1 0 12,3 0 1,1 0-1,1 0-11,-1 0 1,1 0 0,-1 0 0,1 0-6,-1 0 1,0 0-1,1 0 4,-1 0 1,1 0 0,-1 0 2,1 0 0,-1 0 0,1 0 1,-1 0 38,1 0 1,-7 0 0,1 0 0,2 0-17,1 0 0,3 0 1,-1 0-1,0 0-20,1 0 1,1 0-1,3 0 1,1 0-3,-2 0 0,-1 0 0,-3 0 1,1 0-13,-1 0 1,6 0-1,1 0 1,-3-2-9,-2-4 0,-1 4 0,-1-4 0,1 4 51,-1 2 0,1 0 0,-1 0-8,1 0 0,-1-5 0,1-1 0,1 2-6,4 2 1,2 2-1,5-2 1,-7-2-12,-4-2 0,-1 0 0,-1 6 0,1 0-4,-1 0 1,6 0 0,1-2 19,-3-3-11,6 3-113,0-6 108,1 8-15,5 0 0,-8 0-47,4 0 52,4 0-16,-6-8 15,0 6-21,6-6 18,-13 8 0,13 0 0,-14 0 79,14 0-76,-14 0 0,14-7 39,-13 5-34,5-6-3,0 8-23,-5 0 28,5 0-2,0 0-1,-6 0 5,14 0-4,-5 0 7,7 0 1,-8-8-36,6 6 28,-6-5-1,8 7-33,0 0 29,0 0-3,-8 0 4,6 0 0,-6 0-7,8-8 6,0 6-14,0-6 9,0 8 4,0 0-1,-8 0 88,6 0-85,-6 0 0,8 0 1,-8 0 0,6 0-1,-6 0 6,0-8-32,6 6 28,-5-5 6,6 7-7,-6 0-108,5 0 106,-6 0 0,0 0-35,6-8 29,-6 6 2,8-6-9,-8 8 19,6 0-17,-13 0 3,13 0-7,-6 0 50,0 0-44,6 0 1,-14 0 48,14 0-45,-13 0 4,13 0-3,-14 0 73,14 0-68,-14 0 4,14 0 172,-5 0-162,-1 0-8,6 0 14,-14 0 114,14 0-111,-6 0-5,8 0 21,-8 0-63,6 0 53,-5 0-4,7 0-38,-8 0 39,6 0 12,-14 0-19,14 0-126,-14 0 128,7 0-8,-9 0-99,8 0 95,-5 0 2,5 0-15,-7 0 11,7 0-23,-6 0 20,6 0-28,-7 0-28,-1 0 48,1 0 1,-1 0-4,1 0 3,-1 0-4,1 0 4,-1 0-528,-7 0-78,5 8 349,-5-6 1,0 8 256,-4-5 0,-5-3 0,-1 6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23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7398,'17'0'-350,"1"0"1,-1 0 0,1 0 334,-1 0 0,1 0 0,-1 0 1,1 0 53,-1 0 0,1 0 0,1 0 1,2 0 28,3 0 0,-1 0 0,-6 0 1,3 0-30,3 0 0,-4 0 0,7 0 1,-3 0-1,0 0 1,2 0-1,-3 0 1,3 0-3,2 0 0,0 0 0,4 0 1,-2 0-12,3 0 1,0 0 0,3 0-1,0 0-16,0 0 1,0 0 0,2 0-1,2 0 13,2 0 1,-1 0 0,-5 0 0,0 0-3,0 0 0,0 0 0,0 0 0,0 0-73,0 0 1,0 0 0,0 0 0,0 0 47,0 0 1,0 0-1,1 0 1,3 0-1,2 0 0,0 0 1,-6 0-1,0 0-6,-1 0 0,1 0 1,0 0-1,0 0 3,0 0 0,0 0 0,0 0 0,0 0 6,0 0 0,-2 0 1,-2 0-1,-2 0 1,2 0 0,2 0 0,2 0 0,-2 0-2,-4 0 0,8 0 0,-4 0 1,0 0-1,0 0 0,8 0 0,-8 0 0,0 0-8,0 0 0,4 0 0,-8 0 0,4 0 7,2 0 1,-1 0-1,1 0 1,-2 0 32,-3 0 0,3 0 1,-6 0-1,2 0 30,0 0 1,-2 0-1,4 0 1,-4 0-41,-2 0 0,7 0 1,-3 0-1,4 0-22,2 0 1,-2 0 0,-2 0 0,-2 0-13,2 0 1,0 0 0,0 0 0,-4 0 3,-2 0 0,4 0 1,-3 0-1,-1 0 16,0 0 1,4 0 0,-4 0 0,1 0 32,-1 0 0,4 0 0,-4 0 0,0 0-19,1 0 0,3 0 0,-6 0 0,0 0 4,3 0 0,-1 0 0,6-2 1,-4-2 7,-2-1 0,4-1 0,-3 6 0,1 0-20,4 0 0,-4 0 0,2 0 1,2 0-6,2 0 0,2 0 1,-2 0-1,-2 0-15,-2 0 0,0 0 0,4 0 0,-2 0 5,-2 0 1,-5-2-1,3-2 1,0-2 8,0 2 0,-6 2 1,5 2-1,-3 0 19,0 0 1,6 0 0,-5 0-4,-3 0 1,4-2 0,0-2 0,1-1 0,-1 1-1,-4 2 1,4 2 0,1 0-1,-1 0 6,0 0 0,6 0 0,-2 0 1,2 0-6,-2 0 0,4 0 0,-3 0 0,1 0-1,-2 0 0,4 0 0,-4 0 0,2 0-9,-2 0 0,4 0 0,-6 0 1,2 0 0,0 0 0,-1 0 0,3 0 0,-4 0-15,-2 0 1,6 0 0,-4 0 0,2 0 0,0 0 0,-1 0 0,3 0 0,-2 0 5,2 0 0,-4 0 0,2 0 0,0 0 7,-2 0 0,4 0 0,-5 0 0,-1 0 22,0 0 0,4-2 0,-6-2 0,-1-2-3,-3 2 1,4 2 0,1 2-1,-3 0-15,-2 0 1,-1-2 0,-1-2 0,1-1-6,-1 1 0,1 2 1,-1 2-1,1 0 3,-1 0 1,1-2 0,-1-2 0,1-2-11,-1 2 1,6 2-1,1 2 1,-3 0 33,-2 0 1,-1 0 0,-1 0 4,1 0 0,-1-5 1,1-1-1,-1 2-3,1 2 0,-7 2 1,1 0 23,1 0 0,3 0-186,1 0-991,-7 0 481,6 0 0,-14 2 632,3 4 0,-18-4 0,-7 5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24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7482,'8'10'-13,"-7"-1"1,5-3 0,-2 4 0,0 2 0,2-1 0,0 3 0,0 1 0,1 3 0,1-1 0,0 1 197,-4-1-215,-2 1 0,3 5 1,1 0-1,-2-1 1,-2-3 28,-2-2 1,6 1 0,0-1-3,-2 1 1,-2-7-1,-2 1-128,0 2 1,0 1-1,0 3-103,0-1 1,-2-7 233,-4-4 0,-4 3 0,-7 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24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7965,'0'-12'-534,"0"1"0,2 1 0,3-4 628,7 3 0,-2 7 1,1-2 6,3 4 1,2 0 0,1-2 0,0-2-28,1 3 0,-1 1 0,1 2 0,-1 0 34,1 0 0,-1 0 0,1 0 0,-1 0-51,1 0 0,-1 2 0,1 1 1,-1 3-20,1-2 1,-1 4-1,0 0-143,1 1 0,-1 3 96,1 5 0,-8 1 1,-5-1-8,-3 1 0,-2-7 0,0 1-26,0 2 1,-2 1 0,-3 1 21,-7-5 1,2 3-1,-1-8-22,-3-2 1,-2 3 0,-1-1 0,0-2 11,-1-2 1,-5-2-1,-1 0 1,3 0-79,2 0 1,1 0 0,1 0 0,-1 0-9,1 0 1,5 0 0,1 0-362,-3 0 477,6 0 0,8-8 0,10-1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2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18 7807,'0'-10'-419,"-8"2"1,-3 8 460,-5 0 0,4 2 0,1 2 1,-3 4 7,-1 2 0,-3 1 0,1 7 0,-3-1 43,-3 1 1,4 5 0,-5 0-1,5 0 41,1 3 0,3-5 1,1 8-1,5 0-53,1-2 1,-4 4-1,6-5 1,3 1-4,1 4 1,2-6 0,0 0 0,0-1-83,0-1 0,2 0 1,1-3-1,5-1-69,2-2 0,2 5 0,5-11 0,0 5-2,1 1 0,-1-5 0,1-2 0,1-2-264,5-5 0,-5 5 1,6-2-1,-2-2 339,1-2 0,7-2 0,-4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26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6976,'0'10'311,"0"-2"0,0-6 0,1 2-202,5 1 1,-4 9-1,4-2-79,-4 3 0,-2-3 1,0 0-1,0 1 8,0 3 0,0 1 0,0 1-35,0-1 1,0 0-1,0 1 2,0-1 0,0 1 0,0-1-31,0 1 1,6-1 0,0 1 36,-2-1 1,3-5-1,1-2 37,2-3 1,-4 5 4,5-6 1,1 5 0,5-5-25,1-2 1,-7-2-1,1-2-34,2 0 1,1 0 0,3 0 31,-1 0 1,1 0-1,-1 0-6,1 0 0,-1 0 1,0 0-40,1 0 0,-1 0 0,1 0-225,-1 0 0,-5-6 0,0 0-178,1 3 1,-3 1-84,1 2 1,-5-6 85,6 0 418,-8 0 0,-4-2 0,-10-1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26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7965,'-9'0'-397,"1"0"465,8 0 1,2 0 0,4 0 32,5 0 0,5 0 0,1 0 0,1 0-78,-1 0 1,1-6-1,-1 0-35,1 2 1,-1 2 0,0 2-1,-1-1-261,-4-5 0,3 4 92,-3-4 1,1 2-280,-1-2 0,-4 2 460,-8-7 0,-8-1 0,-2-5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26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7965,'0'-12'-846,"0"1"826,0 7 174,0-4 1,2 8-43,4 0 0,-2 0 0,8 0-70,1 0 0,3 0 0,1 0-25,1 0 1,-1 0 0,1 0-1,-1 0-124,1 0 1,-1 0 0,0 0-78,1 0 0,-1 0 1,1 0-210,-1 0 1,-5 0 392,0 0 0,-1-8 0,7-1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27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7965,'11'0'-449,"1"0"1,-6 0 0,5 0 351,3 0 0,-4 0 1,1 0 272,3 0 1,-4 0 0,1 0 0,3 0-64,1 0 1,3 0-1,-1 2-4,1 4 1,-1-4 0,1 6-28,-1 0 0,1-5 0,-1 7 0,1 0-14,-1 0 0,0-5 0,1 7 1,-1 0-12,1-3 0,-1 7 0,1-4 0,1 3-38,4 2 0,-9 1 1,4-1-1,-3-1-38,1-4 0,1 3 0,-1-3 0,-3 3 12,-1 3 1,-6-1 0,5-1 0,1-3 16,-2-1 1,-1 0 0,-5 5-1,2 1-36,-2-1 0,-2 0 0,0 1-61,4-1 1,-4 1 0,3-1 0,-3 1 69,-2-1 0,-2 1 1,-2-1-1,-1 1 20,1-1 1,-4 6 0,0 1 0,-1-3-11,-5-2 1,4-1 0,-1-1 0,-1 1-8,2-1 1,-5 1 0,3-1-1,-1 1 13,1-1 0,-4 1 0,5-3 0,-3-1 68,2-3 0,-3 1 0,3 4-7,-3-5 1,3 5 0,0-7 0,-1 3 0,-3-2-12,-1-3 0,5 5 0,1-6 0,-1 0 26,2 2 1,-5-7 0,3 5-32,-3-4 0,-1 0 1,2 2-393,3 2 0,-1 0 1,-5-6-753,-1 0 1100,9 0 0,-7 0 0,6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47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7667,'11'0'-14,"1"0"1,-6 0 91,5 0 1,1 0 0,5 0-148,1 0 0,-7 0 19,1 0 1,0 0-132,5 0 1,1 0 0,-1 0-29,1 0 1,-7 0 208,1 0 0,0 0 0,5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12.6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315 0 7922,'-12'0'-118,"0"0"200,-1 0 1,3 0 0,-2 0-370,-1 0 0,3 0 381,-2 0 0,9 2 0,-3 4 13,4 6 1,-4 3 0,0 5 0,0 1-17,-1 2 0,5 8 0,-6-1 1,2 1-26,0-2 1,-7 6 0,3-2 0,-2 5-81,1 1 0,5-2 0,-6 0 0,1 2-26,1 2 0,-4-1 0,6-3 24,-1 4 1,3-4 0,-4 4 0,2-5 0,3-3 5,-3-3 0,6 1 1,-4-6-1,4 0-198,2 0 1,0 0 0,0-3-36,0 1 1,0 0-1,2-7 1,2-3-556,2-1 798,0-8 0,1 4 0,3-8 0</inkml:trace>
  <inkml:trace contextRef="#ctx0" brushRef="#br0" timeOffset="655">1031 507 7955,'0'-10'-289,"0"1"1,-2 5 0,-4-2 320,-6 2 1,-3 2 0,-3 2-1,1 0-20,-1 0 0,-1 0 0,-2 0 1,-1 2 8,7 4 1,-5-4 0,7 5 0,-5-1 26,3 0 1,1 2 0,-3-2-48,-1 5 0,7-1 5,-1 2 1,8-7-5,-2 7 1,12-6 0,6 4-41,3-3 0,3-1 0,-1-4 25,1 4 0,-1-4 0,0 4 0,1-4 2,-1-2 1,1 2-1,-1 2 1,1 1 8,-1-1 1,1 0 0,-1 0-3,1 2 1,-1 7-2,1-1 1,-3 4 0,-3 1-25,-6 0 1,-4-5 23,-2 0 0,-2-1 12,-4 7 1,-4-8 0,-7-3 26,-1 1 1,1-6 0,-1 4-30,1-4 1,-7-2 0,1 0 0,2 0-4,1 0 0,3 0 0,-1 0 0,1 0-78,0 0 1,5 0 0,0 0-224,-1 0 0,5-2-322,2-4 621,4 4 0,10-13 0,2 5 0</inkml:trace>
  <inkml:trace contextRef="#ctx0" brushRef="#br0" timeOffset="1195">1310 577 6998,'-12'0'124,"1"0"0,7 2 1,-2 4 12,4 5 1,2-1-1,0 2-37,0 1 0,0 3 0,0 1-82,0 1 0,6-1 0,2-1-47,1-5 1,3 3 0,5-8 0,1-3 0,-1 5 0,1-2 0,-1-2 0,1-2 21,-1-2 0,1 0 0,-1 0-37,1 0 0,-1-6 0,1 0 1,-3 0 33,-3-1 0,3-1 0,-5-6 1,0 3 9,-5-3 1,3-1 0,0-3-12,2 1 1,-6 5 82,1 0-1,-3 8 0,-4-3-44,-3 7 0,1 6 0,-6 1-106,2 3 90,2 2 1,6 5 0,0 1-57,0-1 0,0 0 1,0 1-1,2-3-289,4-3 0,4 4 1,7-7 75,1 1 1,-1-2-1,1-6 258,-1 4 0,8-4 0,3 5 0</inkml:trace>
  <inkml:trace contextRef="#ctx0" brushRef="#br0" timeOffset="1684">1904 577 7595,'8'9'-354,"-7"-1"0,9-2 670,-4 0 1,-2 7-163,8-1 0,-9 4-95,3 1 0,-2 1 0,0-1-73,2 0 1,0-5-1,-6 0-176,0 1 103,0-5-138,0 8 214,0-14 0,0 3 1,0-10 17,0-7 0,0 2 0,0-1 0,2-1-17,3 2 0,-3-5 0,4 3 0,-2-1-10,2 1 1,-2-4-1,5 5 11,-1-5 0,4 5 1,-4 1-1,1 2 5,5 4 0,1-4 0,3 3 2,-1 1 1,1 2 0,-1 2 17,1 0 1,-1 0 0,1 0 0,-3 2 37,-3 4 0,3-3 0,-3 9-34,4 2 1,-5-5 0,-1 3-118,-2 2 0,-1 1 1,-3 3-137,2-1 0,0-5 0,-6-1-236,0 3 469,0-6 0,8 7 0,1-5 0</inkml:trace>
  <inkml:trace contextRef="#ctx0" brushRef="#br0" timeOffset="2159">2602 577 7841,'8'-10'-219,"-4"-4"158,8 9 42,-8-1 0,5 14 1,-5 3 82,2 5 1,0 1-1,-6 1 1,0-1-178,0 1 0,0-1 0,0 1 44,0-1 1,0 0 0,0 1 50,0-1 0,0-5 125,0 0-86,0-8 1,6 1 0,-1-10-15,-1-7 0,-2 2 0,0-1 0,2-3-8,2-2 0,2-1 1,-4 0-1,3 1-50,3 4 0,-4-3 0,3 3-25,-1-3 1,6-1-1,-3 3 1,5 3 19,1 2 1,1 2-1,-1 6 64,1 0 1,-1 0 34,1 0 1,-7 8 0,-1 4 24,-2 3 1,4 3 0,-5-1-80,3 1 1,-6-1 0,4-1-1,-3-3-77,1-1 1,2-1-645,-2 7 732,-4-1 0,13 1 0,-5-1 0</inkml:trace>
  <inkml:trace contextRef="#ctx0" brushRef="#br0" timeOffset="2792">3249 542 6718,'0'17'128,"0"1"1,1-3-1,3-1-6,2-2 1,2-1 0,-4 7-72,2-1 1,7-7 0,-3-2 0,2-3-56,-1 1 0,1 0 0,5-6 0,1 0-36,-1 0 0,1 0 0,-1 0 23,1 0 1,-1 0-1,1-2 1,-1-2 11,1-2 1,-1-7 0,0 3 0,-1-2 59,-4 1 1,3-1 0,-5-5-48,0-1 1,-1 7-1,-5-1-1,2-2 1,2 1 0,-4-1-59,1 3 49,1 7 55,-6-4 1,0 16-25,0 3 0,0 5 0,0 1 1,2 1-2,4-1 1,-4 1 0,4-1-1,-2 3-12,1 3 1,-3-2 0,6 6 0,-2-1-4,0-5 1,0 4 0,-6 0 0,0 1-31,0-1 0,5 4 0,1-6 0,-2 1 7,-2 1 1,-2-6 0,0 4 0,0-3-45,0-3 0,-6 1 0,0-1-23,3 1 0,-7-7 54,-2 1 0,-3-8 0,-3 2 25,1-4 0,-1-4 1,1-2-20,-1-2 0,7-8 1,1 3-44,2-5 0,2-1 1,6-1-1,0 1-84,0-1 1,0 1 0,0-1 0,2 1-36,4 0 0,-2-1 0,8 3 179,1 3 0,3-4 0,1 7 0</inkml:trace>
  <inkml:trace contextRef="#ctx0" brushRef="#br0" timeOffset="3292">4174 297 7922,'18'0'-1550,"-1"0"1526,1 0 1,-1 0-1,0 0 1,1 0 132,-1 0 1,1 2 0,1 2 0,3 2 1,1-2 0,2 0 0,-4 2 1,5 3-29,1 1 1,-6 4 0,4-7 0,-1 3-45,-1 4 0,-2 1 0,-5 5 0,-3 1-26,1 2 0,5 2 1,-9-3-1,2 3-7,-1 2 0,-1 2 0,2 6 0,-4-2-11,-1-4 1,-5 4 0,4-4-1,-4 4 14,-2 2 1,0 0-1,0 0 1,0 0 14,0 0 1,-6 0-1,-2-2 1,-1-4-15,-5-6 0,-1 3 0,-3-1 0,1 0-54,-1 0 0,7-2 1,-1-7-1,-2-2-81,-1-3 0,3-1 0,1 4 125,-3-3 0,-2-7 0,-1 4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48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7035,'12'0'-74,"0"0"434,1 0 0,-3 0 1,2 0-256,1 0 0,3 0 0,1 0-280,1 0 0,-1 0 0,1 0-556,-1 0 731,1 0 0,-1 0 0,0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49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71 7694,'0'-12'-746,"0"0"914,0 8 0,0-5 184,0 3-87,0 4-206,0-6 1,-2 8-28,-3 0 1,-5 0 0,-6 2-9,5 4 1,-5-2 0,5 6-1,-5-3 1,-1 5 0,-1-4 0,1 0-61,-1-1 0,1 5 1,1-4-1,3-1 27,1 1 0,2 6 0,-3-3 9,1 5 1,8 1-1,-2 1 2,4-1 0,2 1 0,0-1 45,0 1 0,0-7 0,0 1 52,0 2 1,0 1 0,2 3-21,4-1 0,-2-5 0,8-3-9,1-1 1,3 4-1,1-6-69,1-2 0,-7-3 0,1 1 0,2 2 4,1 2 0,-3 0 0,-1-6 0,3 0-8,2 0 1,1-2 0,1-2 9,-1-2 0,0-1 0,1 3 0,-1-2 1,-5-6 0,-2 4-1,-1 1 4,1-1 1,-4 0 0,4 2-10,-3-5 0,5-5 0,-4 1-3,2 3 0,-7-4 1,5 7-1,-2-3-4,0 0 1,0 7-1,-6-7 3,0-2 1,0-1-1,0-3 7,0 1 0,0-1 0,0 1 34,0 0 0,-2 1 0,-4 2-51,-6 3 1,-3 1 0,-3-3 0,1 3-153,-1 2 1,1 2 0,-1 4-1,1-2-22,-1-1 1,1-1 0,0 6-1,-3 0-91,-3 0 0,3 0 0,-3 2 1,4 2-437,1 1 713,9 9 0,-7-12 0,6 6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49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10641,'0'-10'-1987,"0"2"1762,0 8 225,0 0 0,0-7 0,0-3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50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 7480,'-11'0'-368,"-1"0"440,-2 0 0,5 0 0,-3 0-77,-1 0 1,3 0 0,-2 0 0,1 2 29,1 4 1,-6-4-1,5 5 1,-5-1 10,-1 0 1,5 8 0,0-5 0,1 3-13,1 0 0,-3-1 0,7 7-21,2-1 1,2 1 0,2-1 0,0 1 13,0-1 0,8 1 0,3-1 2,5 0 0,1-1 0,1-2 0,-1-5 3,1-1 0,-1 4 1,1-7-1,-1-1 0,1-2 0,-1-2 0,0 0 0,3 0 26,3 0 0,-2 0 12,9 0 0,-9-6 0,2-1 1,-3-3 75,-3-4 1,-5 5-1,-1-3-66,3-1 0,0-3 0,-3-1 0,-3-1 24,0 1 0,-6-1 1,3 1-91,-3-1 0,-2 1 0,0-1 0,-2 1-129,-3-1 1,-5 7 0,-9 1 0,-3 2-21,-1 4 0,-8 2 1,2 2-1,-2 0-77,2 0 0,-4 0 0,5 2 0,-1 2-895,0 2 1117,8 8 0,-4-5 0,7 9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51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7698,'0'-10'117,"0"2"1,0 10-9,0 4 0,0-2 1,0 7-95,0 3 1,0 1 7,0 3 0,0-1 0,0 1 27,0-1 0,0-5-186,0 0 0,1-8 211,5 1 1,-2-3 43,8-2 0,-1 0-75,7 0 0,-1 0 0,1 0 90,-1 0 0,1-6-77,-1 1 0,1-3 1,-1 4 76,1-2 1,-1 0 0,1 6 1,-1 0 1,0 0-77,1 0 1,-1 0 0,1 0-72,-1 0 1,-5 0 0,0 0 10,1 0 1,-3 0-1,0 2 1,-1 2 10,1 2 1,-4 0-1,4-4 1,-1 2-94,1 1 0,-4 9 13,5-2 1,-5 1 0,4 1-5,-2-3 0,-2 1 35,-6 6 1,-2-7 0,-4 1-28,-6 1 0,2-5 1,-1 0 40,-3 0 0,-1-4 0,-3 5 0,1-1 12,-1-4 1,1-2 0,-1 0 0,1 2-38,-1 2 1,1-1 0,-1-5 0,1 0-76,0 0 0,-1 0 0,1 0-40,-1 0 1,1 0 0,-1 0-231,1 0 0,5 0-144,0 0 1,9-7 537,-3-5 0,4-4 0,2-1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51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7902,'17'0'579,"1"0"0,-1 0-386,1 0 0,-1 0 0,1 0 0,-1 0 1,1 0 0,-1 0 0,0 0-281,1 0 1,-1 0 0,1 0-327,-1 0 1,1 0 48,-1 0 1,-5 0 0,-2 2 0,-1 2 363,1 1 0,2 1 0,5-6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52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402 105 7892,'10'-2'-94,"-5"-4"0,-1 4 0,0-5 219,2-1 1,0 4-2,-6-8 1,0 6-1,-2-3-168,-4 1 1,2 2 0,-8 4 66,-1-4 1,-3 4-1,-3-5 1,-2 1-44,-3 0 1,1 0-1,4 6 1,-3 0 15,-1 0 0,0 0 0,3 0 0,-1 2-1,-2 4 1,-1-4 0,7 6 0,-1-2-5,1-1 0,0 9 0,1-2 0,2 1 14,3-1 1,7 3-1,-2-3 10,4 3 0,2 3 0,2-3 0,2-1-14,2-2 1,7-3 0,-1 3 0,4-4 4,1 0 0,0-6 1,1 3-1,-1-3 15,1-2 1,-1 0-1,1 0 1,-1 0 9,1 0 1,-1-2 0,1-2 65,-1-1 1,1-9-31,-1 2 0,1-3-63,-1-3 1,0 1 68,1-1 0,-8 7 43,-5-1 0,-1 8 2,2-1 49,-4 3 12,6 2 26,-8-8-106,0 6-47,0-6 0,0 10 0,0 4 1,0 6 0,0-3 0,0 3 0,0 1 36,0 3 1,0 3-46,0 5 1,0-5 0,0 4 0,0-3-17,0-3 1,0 1-1,0-1 1,0 1-108,0-1 1,-6 1-1,0-1-156,2 0 1,2 1-236,2-1 0,0-5 116,0 0 0,-2-8-636,-3 1 990,3-3 0,-6-9 0,8-3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0:53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7607,'0'-9'194,"7"1"1,5 6-39,3-4 1,3 4 0,-1-4 0,1 4 39,-1 2 1,-5 0 0,0 0 0,1 0 59,3 0 1,1 0-1,1 0-51,-1 0 1,1 0 0,-1 0-187,0 0 1,-1 2 0,-2 2-220,-3 2 0,-7 8 0,2-3-13,-4 5 0,-2-5 0,0 1 85,0 2 0,-2-1 0,-2 1 1,-4-2-118,-1 1 1,-1-3 0,-4 0 0,3-1 114,-3 1 0,4-6 1,-1 4 93,-3-1 1,-1-5 0,-1 6 93,4 0-47,5-6 31,7 5 1,2-7-1,3 0 58,7 0 1,4-5 0,1-1 64,1 2 1,-7 2 0,1 2-32,1 0 0,3 0 0,1 0-51,1 0 1,-6 0 0,-3 2-65,-1 4 1,4 3-54,-7 9 0,7-6 1,-6-1-110,-2 3 1,-2 1 0,-4 3 105,-4-1 0,2-5 0,-6 0 1,1-1-38,-1-1 1,-2 5 149,-5-3 0,-1 2 0,1-1 123,-1-1 0,1-8 0,0 2 23,-1-4 1,1-2-1,-1 0 1,1 0-131,-1 0 1,1 0-1,-1 0 1,1 0-183,-1 0 1,7 0-1,-1 0 1,-2 0-398,-1 0 0,3 0 0,1 0 487,-3 0 0,-1-8 0,-3-2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1:11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0 158 6373,'10'-2'445,"-4"-4"-328,4 4 1,-6-6-45,7 8 0,-5 0 1,6 0 18,1 0 0,-3 0-103,2 0 1,-1 0 0,7 0 22,-1 0 0,-5 0 0,-1 0 4,3 0 0,2 0 1,1-1-1,0-3 4,1-2 1,-6 0 0,-1 6-1,3 0 0,1 0 1,3 0 0,-1 0 4,1 0 0,-1 0 1,1 0-36,-1 0 1,1 0-1,-1 0 1,1 0 21,-1 0 0,-5 0 0,-1 0 0,3 0-15,1 0 1,3 0 0,-1 0-26,1 0 1,-1-6-1,1 0 26,-1 2 1,1 3 0,-1 1-1,1 0 21,-1 0 1,0 0 0,1 0 0,-1 0-9,1 0 1,-1 0 0,1 0 0,-1 0 6,1 0 0,-7 0 0,1 0 0,2-2 2,1-4 1,3 4 0,-1-4 0,1 4-23,-1 2 1,0 0 0,1 0 0,-1 0 1,1 0 0,-1 0 0,1 0 8,-1 0 0,7-6 0,-1 0 10,-2 3 0,-1 1 0,-3 2 0,0 0 13,1 0 0,-6 0 0,-1 0 0,3 0-16,1 0 0,3 0 0,-1 0 0,1 0-23,-1 0 0,1 0 1,-1 0 6,1 0 0,-1 0 1,1 0-12,-1 0 0,6 0 1,1 0 19,-3 0 1,4 0-1,-2 0 1,-1 0 20,-3 0 1,-1 0-1,-1 0 1,1 0-7,-1 0 0,0 0 0,1 0 14,-1 0 0,1 0 0,-1 0-34,1 0 0,-1 0 1,1 0-1,-1 0-12,1 0 0,-1 0 0,1 0 1,-1 0 2,1 0 1,-1 0 0,0 0 0,1 0 3,-1 0 1,1 0-1,-1 0 1,1 0 13,-1 0 1,1 0-1,-1 0 1,1 0 12,-1 0 0,1 0 0,-1 0 0,0 0 6,1 0 1,5 0 0,1-2 0,-3-2-16,-2-2 1,-1 0-1,-1 6 1,1 0-9,-1 0 1,3 0 0,1 0 0,2 0 2,-2 0 1,1 0 0,-1 0-1,2 0-7,-1 0 1,-1 0 0,1 0-1,1 0-6,-2 0 1,4 0 0,-1 0 0,-3 0 3,-2 0 0,5 0 0,-1 0 0,-2 0 3,-1 0 0,3 0 0,0 0 0,1 0-12,1 0 0,-6 0 1,6 0-1,-1 0 6,-1 0 1,2 0-1,-3 0 1,3 0 0,2 0 0,-4 0 0,4 0 1,-1 0-5,-5 0 1,4 0-1,-1 0 1,-3 0 6,-2 0 1,5 0 0,-1 0-1,0 0 29,2 0 1,-5 0 0,5 0 0,-2 0-10,1 0 0,-1 0 0,-4 0 0,3 0-17,1 0 1,2 0-1,-4-2 1,3-2-11,-3-2 0,4 1 1,-1 5-1,-3 0 15,-2 0 0,5 0 1,-1 0-1,0-2 10,2-4 1,-5 4-1,5-4 1,-2 4-5,1 2 1,1 0 0,-4 0-1,4 0 18,3 0 1,-7 0 0,2 0-1,-3 0-27,-3 0 1,1 0 0,-1 0-1,0 0-11,1 0 1,-1 0 0,1 0 11,-1 0 0,1 0 1,-1 0-1,1 0-2,-1 0 1,1 0-1,-1 0 102,1 0 1,-7 0-1,1 0-3,1 0 1,-3 0 16,2 0-119,-1 0 1,1-2-1523,0-4 159,-8 5 1359,3-7 0,-7 8 0,0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1:11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7378,'-8'-9'-343,"6"1"1,-6 8-1,8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2:47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227 210 6010,'-2'-10'1177,"-2"3"-388,-1-1-565,-9 6 0,4-6-14,-7 8 0,5 0-139,1 0 1,-1 0 0,-4 2 21,5 4 1,-5-2-86,5 8 0,1-7 30,-2 7 1,3 0-30,-3 5 0,-2-5-47,8-1 1,1 1 0,3 4 23,-4-5 0,4 5 0,-4-5-1,4 5 0,2-4 0,2-1 12,4 3 0,-2-1 0,7 1-1,3-2 1,-4-7 0,1 5 3,3-2 1,1-2 0,3-6 3,-1 0 1,-5 0-1,0 0 2,1 0 0,3 0 0,1 0 4,1 0 0,-1 0-7,1 0 0,-1-8 41,1-4 1,-3-3 36,-3-3 1,-3 3 0,-5 1-52,2 3 1,0 5-1,-6-6-5,0-2 1,0 5 0,-2-3-51,-4-1 1,4-3 0,-5 0-68,-1 5 0,6-5 0,-6 5 63,0-5 0,6 5 1,-5 1-32,-1 2 1,0 0 0,-6 4-65,3-1 0,-1-1 0,-5 6-80,-1 0 1,7 0-1,-1 0-316,-2 0 1,1 2 0,-1 2 519,3 1 0,7 9 0,-4-4 0</inkml:trace>
  <inkml:trace contextRef="#ctx0" brushRef="#br0" timeOffset="549">384 175 8338,'12'6'38,"-2"2"-51,-3 2 0,7 1 1,-4 7 14,-1-1 1,1-1 0,-6-3-1,2-1 53,-2 1 0,0 3 6,1 1 1,-1 1 98,8-1-29,-8-7 0,11-2-57,-3-8 0,-2-8 0,-1-4-53,-1-3 0,0-1 0,-4 3 0,2 1-6,-2-1 0,3-3 0,1-1 0,0-1-28,0 1 1,-3-1-1,-5 1-234,0-1 0,6 1-700,0-1 445,0 9 0,-4 1 502,4 8 0,3 0 0,9 0 0</inkml:trace>
  <inkml:trace contextRef="#ctx0" brushRef="#br0" timeOffset="1922">838 263 6517,'-9'7'515,"1"-5"-274,8 6-8,0-8-94,0 0 1,8 0-131,3 0 1,-1 0-1,2 0 7,1 0 1,-3 0-1,2 0-56,1 0 1,-3 0-15,2 0 31,-1 0 0,-1-2 14,-4-4 1,-4 2 29,-2-7 1,0 5 147,0-6-55,0 8 1,-2-3-82,-4 7 1,2 0 8,-8 0 1,1 0-52,-7 0 0,3 2 0,1 1 56,3 3 0,5 2 34,-6-2 1,2 4 32,-1 7 1,3 0-34,8 1 1,0-1-28,0 1 1,2-3 0,2-1-18,2-2 0,1-9 1,-3 5-1,4-2-9,2 0 1,-4 0 0,5-6-3,3 0 0,1 6 0,3-1-20,-1-1 0,1-2 0,-1-2 0,1 0 1,-1 0 0,-5-2 0,-1-2 0,3-1-9,1 1 0,3 0 0,-1 0-10,1-2 1,-6 0 0,-3 4 5,-1-4 1,6 3-21,-3-9 0,-3 6 0,0-4-116,-1 3 1,-5-7 64,4 2 0,-4-3 39,-2-3 1,-2 7 55,-4-1 1,3 6-30,-9-5 0,6 7-56,-6-2-43,9 4 29,-13 2 50,14 0 21,-6 0 0,10 0 1,4 0 46,6 0 0,-3 0 3,3 0 0,0 0 0,3-2 0,-1-2-4,-3-2 1,-5 1-1,6 5-9,2 0 0,1 0 0,1-2 1,-5-4 1,5 4 20,-5-4 1,5 4-19,1 2 0,1 0-45,-1 0 3,-7 0 34,6 8 1,-13-6-1,7 6-29,-2-1 1,-2-3 1,-6 8 1,0-6 0,0 5 1,0 1-1,-2 4-3,-4-5 0,4-1 23,-4-4 0,4 3 82,2 9 0,0-6 0,0-1 1,0-5 0,2 4 78,4-3 1,-2 1 89,8-2-208,-1-4 1,7 6 0,-3-6-68,-3 3 1,-3-3-143,-3 4 1,4-4-319,7-2 1,-5 0 98,0 0 1,-1-2 0,7-2-11,-1-1 378,1-1 0,-1-2 0,1-2 0</inkml:trace>
  <inkml:trace contextRef="#ctx0" brushRef="#br0" timeOffset="2479">2043 228 5969,'10'0'632,"-4"0"-323,-12 0 1,2 0-154,-7 0 0,7-2 1,-4-2 32,0-2 1,4 0-47,-7 6 1,5 0-109,-6 0 1,6 0 0,-5 0-17,-3 0 1,6 2 0,1 2 47,-1 2 1,4 0-1,-6-4 3,3 3 1,-5-1 0,4 6 15,-2-2 0,7 5-43,-3-1 0,4-2 14,2 1 1,0 1 40,0 5 0,0 1-58,0-1 0,2-7 0,2-2 9,1 0 0,3-5-87,-2 9 0,4-8 0,7 2-205,1-4 1,-1 4 0,1-1-176,-1-1 1,1-2-1,-1-2 1,0 0-164,1 0 1,-6 0 580,-1 0 0,9 0 0,7 0 0</inkml:trace>
  <inkml:trace contextRef="#ctx0" brushRef="#br0" timeOffset="3105">2410 315 7773,'10'-2'-818,"-4"-4"1094,-4 4 1,-2-7-85,0 3 0,0 2 0,-2-6-43,-4 2 1,2 3-52,-8 5 1,1 0 0,-7 0-74,1 0 1,5 0-1,1 1 21,-3 5 1,-2 2-1,1 6-11,3-3 1,-1-5 0,7 6 0,0-1 9,-2-1 1,6 6 0,-3-5-16,3 5 0,2 1-50,0 1 0,2-3 0,1-1 0,5-4-15,2-3 0,-4-1 0,5-6-5,3 0 0,1 0 1,3 0 17,-1 0 0,-1-2 1,-3-2-11,-1-2 0,-2-7 1,3 3-1,-3-1 6,-2-1 1,4 6 0,-7-6-1,1 1-47,2 1 1,-6-5 22,4 3 50,-4-4 130,-2 7 64,0 1-71,0 8 0,5 2-61,1 4 1,0 3 0,-4 7-126,4-4 0,-2 3-212,7-3 0,-1-3 1,4 1-145,-3-2 1,1-2 0,5-6-550,1 0 968,-8 0 0,5 7 0,-5 3 0</inkml:trace>
  <inkml:trace contextRef="#ctx0" brushRef="#br0" timeOffset="3654">2864 315 7679,'10'-8'-622,"0"4"1,-6-7 997,1-3 0,1 4-335,-6-1 1,0 5 273,0-6 18,0 8-210,0-3 1,-8 7-45,-3 0 1,-5 0-1,-1 0-70,-1 0 1,1 0 0,-1 2 16,1 3 0,5-3 0,3 6 0,-1-2-9,0 0 1,6 1-15,-1-1 1,3-2-19,2 8-39,0-8 0,2 9 0,3-7 29,7-2 0,-2-2 1,1-2 22,3 0 1,-4 6 0,1 0-4,3-3 0,-4 5 0,1 0 62,3 2 1,-5-4-58,3 5 1,-2-5 0,1 6-37,-5 1 1,2-3 21,-2 2 1,0-7 14,-6 7 1,-2-6 54,-4 5 1,-4-7 0,-7 2 38,-1-4 0,1-2 0,-1 0-18,1 0 0,-1 0 0,1 0-134,0 0 0,5 0-79,0 0-419,8 0 0,-1-2 1,10-2 554,7-2 0,4-7 0,1 3 0</inkml:trace>
  <inkml:trace contextRef="#ctx0" brushRef="#br0" timeOffset="4250">3179 1 7891,'0'17'21,"0"-5"1,0-1 16,0 3 1,0-4-1,0 1-15,0 3 0,0 1 0,0 3-14,0-1 0,0-5 0,0 0 19,0 1 0,0 3 0,0 1-46,0 1 1,0-1-1,0 1 27,0-1 0,0 0 1,0 1-6,0-1 0,0-5 0,0 0 13,0 1 0,0 3 42,0 1 1,7 1 6,5-1 1,-2-7-1,-1-2 8,-1-1 1,6-5-1,-3 4-50,5-4 0,-4-2 0,-1 0-15,3 0 0,-4 0 0,1 0 0,1-2 56,-2-4-173,5 4 0,-7-7 0,5 5-326,-1-2 0,-8-2-758,2 2 1192,-4 4 0,-2-13 0,0 5 0</inkml:trace>
  <inkml:trace contextRef="#ctx0" brushRef="#br0" timeOffset="4729">3144 210 5932,'-12'0'-173,"0"0"460,9 0-58,-13 0 37,14 0-37,-6 0-18,8 0-38,0 0-112,8 0 1,2 0 0,7 0 4,1 0 1,-7 0 0,1 0 0,2 0 24,1 0 1,3 0 0,-1 0-48,1 0 0,-1-6 0,0 1-12,1 1 1,-1 2 17,1 2 0,-7 0-734,1 0-17,-8 0 701,4 0 0,-16 0 0,-2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11.0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36 6799,'6'11'157,"-1"1"1,1-6 0,-6 5-55,0 3 1,0 2-1,0 1-57,0 0 0,0 1 1,0-1-1,-2 1-122,-4-1 0,5 1 0,-5-1-321,4 1 1,-4-1-189,0 1 585,-7-9 0,3 7 0,-8-6 0</inkml:trace>
  <inkml:trace contextRef="#ctx0" brushRef="#br0" timeOffset="425">0 1 7730,'12'6'-1145,"0"1"1336,1 3 0,-3-4 1,2 6-84,1 1 1,3 3 0,1 1-57,1 1 1,-1-7-1,1 1 1,-1 1-138,0 3 1,1-4 0,-1-1-1,1 1 80,-1-2 1,1 3 0,-1-7 0,1-2 9,-1-2 0,1 4 0,-1-1 13,1-1 1,-1-2-1,-1-4 1,-3-2 24,-1-1 1,-8-3 0,2 2-1,-3-4 16,3 1 1,-4-7 0,4 4-1,-4-3-25,-2-3 0,-2 3 0,-2 1 1,-2 3-2,2-3 1,-3-1 0,-1-1 0,0 3-13,0 1 0,1 2-939,1-1 484,4 3 1,-6 10 433,8 4 0,8 3 0,2 9 0</inkml:trace>
  <inkml:trace contextRef="#ctx0" brushRef="#br0" timeOffset="929">821 36 7031,'-17'0'210,"5"0"0,2 2-117,3 3 1,-1-3-1,2 6-36,-6 0 1,-1-4-1,-1 7-74,3 3 1,7-4-1,-2 1 90,4 3 0,2 1-36,0 3 0,0-1 0,2-1 1,2-2 0,2-3 0,7-5 0,-1 4-36,3-3 0,3-1 1,-1-6-29,1 0 0,-1 0 1,1 0-1,-1 0 1,1-2 24,-1-3 1,1 1 0,-1-8 0,0 0-8,1 3 0,-6-7 1,-3 4-1,1-1 24,0 1 1,-6-3-1,1 3 1,-3-3-41,-2-3 0,-2 3 0,-3 1 1,-7 2-74,-4-1 1,-1 5 0,-2 0 0,-3 2-2,-1 1 1,0-1 0,3 8 0,-1 2-676,-2 1 773,-1 9 0,-1-12 0,-2 6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1:12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7506,'10'0'303,"-2"0"1,-8 8-1,0 3-177,0 5 1,0-5 0,0 1-60,0 2 0,0 1 0,0 3 0,0-1-10,0 1 1,5-1 0,1 1 0,-2 1-51,-2 4 1,-2-3 0,0 3 0,0-4-9,0-1 0,0-1 0,0 1 0,0-1-57,0 1 0,0-1 0,0 1 0,0-1-198,0 1 1,0-7 0,0 1-206,0 1 0,0-3-51,0 2 0,-2-8 119,-4 1 393,4-3 0,-13-2 0,5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1:12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7801,'9'-8'-298,"7"6"243,-4-4 1,-3-1 0,3 1 159,2 2 1,1 2-1,3 2-15,-1 0 1,0 0 0,1 0 0,-1 0-46,1 0 1,-1 0 0,1 0 0,-1 0 32,1 0 1,-1 0 0,1 0-1,-1 2-97,1 4 1,-3-2 0,-1 5-1,-3-1 38,3-4 0,-4 6 1,-1 1-85,-1 5 0,4-5 0,-6 1 0,-3 2 48,-1 1 1,-2-3 0,0 0-6,0 1 1,0 3 0,-2 1 11,-3 1 1,1-7 0,-8-1 0,-2-2-20,-1-4 0,-3 3 0,1-1 0,0-2 10,-1-2 1,1 4 0,-1 0 0,1-3-50,-1-1 0,1-2 0,-1 0 14,1 0 1,-1 0 0,1 0-181,-1 0 0,3-2 1,1-1-221,3-3 1,5-2 453,-6 2 0,8-4 0,-3-7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1:13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53 7661,'6'-12'-1082,"-1"1"1252,1 7 0,-6-6 0,-2 6-6,-3-2 1,1 0-67,-8 6 1,0 0-1,-5 0-33,-1 0 1,1 0 0,0 0 0,-1 2 16,1 4 1,-1-2 0,1 8-71,-1 1 0,3 3 1,1 1-1,0 1 1,-1 1 37,-1 4 1,-5-3-1,9 5 1,-1-2-30,1 1 0,-3 5 0,5-4 0,0 0 28,4 0 0,-1 5 0,1-7 0,2 0-27,2 2 1,2-5-1,0 3 1,2-4 10,4-1 1,-2-1 0,5 1 0,1-1-98,0 1 1,1-1 0,7 1-155,-1-1 0,1-5 0,-1-2 1,1-1-170,-1 1 0,1-6 1,-1 2-385,1-4 771,-1-2 0,8 0 0,3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1:13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7926,'10'0'-449,"-2"-2"939,-8-4-103,7 4-196,-5-5 1,6 14-154,-8 5 0,0 4 1,0 1-57,0 0 0,0 1 1,0-1-1,0 1 1,0-1 0,0 1 0,0-1 0,0 1 11,0-1 0,0 1 1,2-1 13,4 1 1,-2-1 5,7 1 1,1-1 11,5 0 0,-5-7-7,0-4 0,-1-4 1,7-2 2,-1 0 0,-5 0 1,0 0-1,1 0 21,3 0 0,-5 0 0,1 0-11,2 0 0,1 0 1,3 0-57,-1 0 1,0 0-159,1 0 0,-6 0 1,-1 0-10,3 0 0,-4 0-1144,1 0 798,-7 0 537,4-8 0,0-2 0,1-7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1:14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7675,'0'10'30,"2"-3"1,4-7-59,6 0 0,-2 0 1,1 0 70,3 0 0,1 0 0,3 0 19,-1 0 1,1 0-50,-1 0 1,1 0 0,-1-2 0,1-2 44,-1-1 1,-5-1-1,-1 6-277,3 0 0,1-2-196,3-4 1,-6 4-454,-1-4 868,-7-3 0,4 5 0,-8-8 0,-8 8 0,-2-4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1:14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6723,'11'0'359,"1"0"1,0 0 0,5 0-263,0 0 1,1 0 0,-1 0-87,1 0 1,-1 0-1,1 0 1,-1 0-103,1 0 1,-1 0-1,1 0 1,-1 0-78,1 0 1,-7 6 0,1 0-1,1-2-119,3-2 0,-4-2 0,-1 0 287,3 0 0,1 0 0,3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1:15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18 7284,'10'-8'99,"0"6"1,-5-3 63,7 3-23,-4 2 1,7 0-49,-3 0 0,3 0 0,3 0-34,-1 0 0,-1 2 0,-2 1 0,-3 3-27,3-2 1,-5 4 0,3 0-34,2 1 1,-5-3-1,3 4 1,0 0 0,-1-3 26,1 1 0,0 6 1,5-3-91,1 5 0,-7-4 1,1-1 25,1 3 0,-3-1 1,0 1 16,-2-2 1,3-1 0,-5 7 6,-2-1 1,4 1 0,-3-1-16,-1 1 0,-2-1 1,-2 0 16,0 1 0,0-1 0,0 1 0,0-1-13,0 1 0,0-1 15,0 1 0,-6-1 0,1 1 1,-1-1-1,0 1-2,0-1 1,-2-5 0,5-1 0,-5 3 2,-2 1 1,4 1 0,-3-2 0,-1-3 4,0 3 0,4-1 0,-5 1 0,-1-2 38,2 1 1,-5 1 0,5-1 0,-2-1 19,1 2 1,1-5 0,-3 1 0,3 0-15,2-1 0,-6 1 0,5 4 0,-3-5 13,1-1 1,5 4 0,-4-4-51,2 1 0,-5 1 0,1 4 1,-4-3 1,5-7 59,-1 2 1,1-4 54,-7-2 1,6 0-20,1 0 0,5 0-45,-6 0 1,7 0-42,-7 0 0,6 0-99,-6 0-54,9 0 0,-7 0-426,4 0 0,2 0 566,-8 0 0,1 0 0,-7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39.71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5362 524 7954,'-10'0'-1220,"3"0"1232,7 0 50,0 0 0,0-7 60,0-5 1,-6 2-6,0-1 1,-6-1-1,5-3-45,-3 3 0,4 2 0,-6 6 0,1-3-76,1-3 0,-5 4 0,3-6-27,-4-1 0,-1 3 39,-1-2 0,1 3 1,0-5-1,-1 4 0,1 1 24,-1-1 0,1 4 0,-1-3 0,1-1 5,-1 0 0,1 4 0,-1-3 0,-1-1-2,-4 0 0,3 4 1,-3-3-1,4-1 4,1 0 0,-5 4 0,0-3 0,1 1-1,3 4 0,-4-4 1,-1 3-1,1-1-25,-2-2 0,5 6 0,-5-6 0,2 2-18,0 1 1,-7-3-1,5 4 1,0-2-8,0 2 0,-4 0 1,3 0-1,1-1 3,0 1 1,-4 2 0,4 0-1,-1-2-1,1-2 1,-6-2-1,4 5 1,-2-3 1,0 2 1,0 2 0,-4 0 0,2-2 2,1-2 1,1 0 0,-6 4 0,1-1 5,-1-3 1,2 0-1,2 6 1,1 0-2,-1 0 1,4 0 0,-2 0 0,-2-2-1,-2-4 1,-2 4 0,0-4 0,2 5-4,4 1 1,-8 0 0,4 0 0,0 0-2,0 0 0,-7 0 0,9 0 0,-1 0-8,-1 0 1,0 0-1,-1 0 1,-1 0 9,0 0 1,0 0 0,2 0-1,2 0 15,2 0 0,0 0 1,-6 1-1,0 3 15,0 2 1,0 0 0,0-6 0,0 0-4,0 0 0,0 0 0,2 2 0,2 2-16,2 2 1,-4-1 0,-4-3 0,4 2-14,0 2 0,0 2 1,-2-4-1,0 2-3,0-3 1,2 5-1,2-2 1,2 0-10,-2 2 0,4-5 1,-2 7-1,0 0 11,2 0 0,-6-5 1,4 7-1,-3 0 0,3-3 0,-4 7 0,6-6 0,-2 1-2,0 1 1,6 0 0,-6 5 0,-1-1-12,3-5 1,0 5 0,6-5-1,-4 5-4,-3 1 1,7 1-1,-4-1 1,2 1 13,-1-1 0,-5 1 0,4-1 1,0 1 6,-1-1 0,3 1 0,4 1 0,-3 2-4,-1 3 1,0-1-1,3-6 1,-1 3 12,-2 3 0,0-4 0,3 7 0,-1-3-13,-2 0 1,-1 2-1,5-3 1,-3 1-7,-1-2 0,0 5 0,5-3 0,1 0 11,0 2 0,-3-3 1,-1 5-1,-3-2-2,3-4 1,2 5 0,1-1 0,1 0 5,-1 0 0,1 6 1,-1-3-1,1 1 6,-1 0 0,7-6 0,-1 6 0,-1 0-3,-3-2 0,-1 5 0,1-7 0,3 2 2,1 4 0,0 0 0,-3 0 1,1-2-3,2 2 1,7-4 0,-7 2 0,0 1 1,3-3 1,-7 6 0,5-6 0,-3 2-13,2 0 0,-3 0 0,5 4 1,-2-2 3,1-2 1,-1 0 0,-5 6-1,1 0-2,4 0 0,-3 0 0,3 0 1,-3-2-3,-3-4 0,1 4 0,-1-4 0,3 4 24,3 2 1,-3 0 0,3 0-1,-3 0-4,-3 0 1,6-6 0,1 0 0,-1 2-16,2 2 1,-3 2-1,5-2 1,0-2 9,1-2 0,-5 0 0,4 6 0,0 0 6,1 0 1,-5 0-1,6 0 1,0 0-2,-1 0 1,3 0 0,-6 0 0,2 0 2,4 0 0,-3 0 0,1-1 0,0-1 18,-2-3 0,6 1 1,-4-6-1,3 0 1,-3 0 1,4 4 0,-4-3 0,4-1 19,2 0 1,0-2 0,-2-3-1,-2 1 42,-2 2 0,1 3 1,5-5-1,0 2-13,0-1 0,0-3 1,0-2-1,0 1-64,0-1 1,0-5 0,0 0-1,0 1-85,0 3 1,0-5 0,2 1-126,3 2 0,-3-5 0,4 3-907,-4 2 1093,6-7 0,2 1 0,7-8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41.80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53 18 6211,'-10'0'-192,"3"0"246,7 0 0,-2-2 180,-4-4-208,4 4 0,-8-6 45,4 8 18,4 0 1,-5 2 20,7 4 1,0-2-40,0 7 0,0-5 1,0 6 5,0 2 1,0 1 0,0 2-44,0 1 0,0-1 1,0 1-1,0-1 5,0 1 0,0 5 0,0 0 0,0-1-18,0-3 0,0-1 1,0 1-1,0 2 18,0 3 1,0 1 0,0-4 0,0 2 3,0-1 0,0 3 0,0 0 0,0 1 35,0-1-50,0 6 0,0-10-17,0 8 8,0-7 0,0 9 0,0-6 0,0 2-4,0 4 0,0 0 0,0 0 0,0-2-15,0 2 1,0-4 0,0 3 0,0 1-3,0 2 1,0 2 0,0-1 0,0-1 24,0-3 1,5 3 0,1-4 18,-2 4 1,0 2 20,2 0-53,-4-1 1,6-4 13,-8-1 1,7 0-9,-5 6 17,6 0 5,-8-8-13,0 6 4,8-6-14,-6 8 0,6-2 0,-8-2 0,0-2 0,0 0 31,0-2-28,0 6 11,0-6 1,5 3 1,1-1-12,0 0-30,-6-2 26,0 6 11,0-14-12,0 7 17,0-1-12,8-6 4,-6 6 152,5 1-152,-7-7-5,0 6 1,2-7 125,4-1-107,-4 1 34,6-9 0,-6 7 89,4-4-118,-4-5 34,5 9 0,-5-12 84,4 7-104,-4-7 25,6 12 0,-8-14-11,8 5 12,-6-7-254,5 8 30,-7-6 197,0 6-140,8-8-999,-6 0 1084,6 8 0,-8-6 0,0 5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42.36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0 7045,'0'18'0,"0"-1"0,0 1 0,0-1-619,0 1 677,0-1-153,0 1 1,0-1 36,0 1 1,0-7 0,0 1 0,0 1 57,0 3 0,0 1 0,-8 1 0,-2-1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09.3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 18 7537,'-12'0'-224,"2"2"414,3 4 1,1-2-87,6 7 1,0 1 0,0 5-38,0 1 0,0-1 0,2 1 1,2-1-81,1 1 0,1 5 0,-6 2 0,2 1 20,4-1 1,-4 4 0,4-4-1,-4 0-41,-2 1 0,0 3 0,0-6 0,0 0-63,0 2 0,0-5 0,0 3 1,0-3-106,0-3 0,0-5 1,0-1-752,0 3 953,0-6 0,-8-1 0,-2-7 0</inkml:trace>
  <inkml:trace contextRef="#ctx0" brushRef="#br0" timeOffset="430">18 88 7917,'12'-16'-135,"-2"3"0,-1 3-247,1 2 1,-4 3-1,4 3 1,-1-2 700,1-2 1,2-2-1,5 4-240,1-2 0,-1 1 0,0 5 0,1 0-41,-1 0 0,1 0 0,-1 0 0,1 0 25,-1 0 1,-5 0-1,0 0 1,-1 2-78,-1 3 0,3-1 0,-5 8-87,2 1 0,-6 3 0,2 1 61,-4 1 0,-4-1 0,-4-1 28,-6-4 0,2 3 0,-1-3 0,-3 1 6,-1-1 0,-3 2 1,1-9 69,-1-1 0,1 4-74,-1-2 1,1 0-116,-1-6 0,3-2 41,3-4 0,5 2-96,7-8 1,1 8 179,5-1 0,4-5 0,7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42.7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35 7869,'0'-11'-953,"0"-1"1198,0 8 66,0-4-161,8 8 1,-4 0-21,7 0 0,1 2 0,4 4 6,-5 6 1,3 3-1,-6 3-92,1-1 0,-3 1 0,6-1 1,-1 1 17,-1-1 0,4 1 1,-7-3-1,1-1-223,0-3 1,4-5-1,-5 4 1,1 0 54,0-1 1,0-5-359,-3 2-365,5-4 1,0-4 828,-4-4 0,-4-4 0,-2-7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43.02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103 18 6961,'12'0'-218,"-3"-2"152,-1-4 739,-2 5-519,-6-7 1,0 10 0,0 4-4,0 5 1,0-1 0,0 2-37,0 1 1,-2 3 0,-2 1 0,-2 1-92,2-1 1,1 0 0,-1 1 0,-4 1-57,-2 5 0,4-5 1,-3 6-1,-1-1-46,0-1 0,4 0 1,-5-5-1,-1-1-275,2 1 1,1-1-784,3 0 896,4 1 1,-4-8 0,10-7 239,2-6 0,7-7 0,-3-8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43.45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 7335,'10'7'138,"-4"5"0,-4 4-91,-2 1 1,0 1-1,0-1 1,0 0-20,0 1 1,0-1 0,0 1 30,0-1 1,0 1-1,0-1 1,0 1-100,0-1 0,0 1 0,0-1 85,0 1 1,0-7 0,0 1 156,0 1 0,2-5-88,4-2 0,-2 2 0,7-2-34,3-2 0,1-3 1,3-1-67,-1 0 1,1 0 0,-1 0-25,1 0 0,-1-5 1,1-1-205,-1 2 1,1 2-173,-1 2 0,0 0-154,1 0-664,-8 0 1204,-3 0 0,-22 0 0,-5-16 0,-14-3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43.91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15 228 7528,'7'-10'205,"5"4"1,-2 4 0,1 2-192,3 0 1,1 0 0,3 0-1,-1-2 104,1-3 1,-1 3 0,1-4-214,-1 4 1,1 2 0,-1 0-506,1 0 0,-7-6 96,1 0 0,-8-1 504,2 1 0,-12 2 0,-6-6 0,-3 2 0,-3 4 0,1-3 0,-1-1 0,1 0 0,-1 0 0,1-3 0,-1 5 0,1 0 0,-1-2 0,7 6 0,-1-5 0,-1-1 70,-3 6 0,4-12 40,1 9 1,7-3 0,0 4 56,8-2 0,0 0 1,7 6-1,1-2-78,-2-3 0,5 3 0,-3-4 1,3 4-57,3 2 1,-1 0-1,1 0 1,-1 0-81,1 0 1,-7 0 0,1 0-1,2 0-45,1 0 0,-3 0 0,-1 0-922,3 0 1014,2 0 0,1 0 0,0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44.52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280 18 7754,'10'8'-481,"-2"-6"552,-8-2 0,0-4-76,0-8 1,-8 9 31,-4-3 1,-3 4 0,-3 2 0,3 2-38,3 4 1,-3-5-1,3 7 1,-4-2-19,-1 0 1,-1 7 0,1-1-21,-1 4 1,1 1 0,1 1 38,5-1 1,3-5 0,8-1 65,0 3 1,0-4 0,2-1 32,4-1 1,4 4 0,5-5-32,-3 3 1,3-6 0,-3 2-56,3-4 0,3-2 0,-3 2 0,-1 2 67,-2 1 1,-1 1-52,7-6 0,-3 2 1,-1 2-6,-3 2 1,-5 6-28,6-7 1,-2 9 8,1-2 1,-1 1 0,-6 1-6,2-3 1,0 1 10,-6 6 1,-6-7 0,-2-1 0,-2 0-2,-3-1 0,3-5 0,-2 4 0,-1-2 43,-3 0 1,5-1 0,-1-5 0,-2 0 77,-1 0 1,-3 2 0,1 2 0,-1 2-54,1-2 1,-1-2 0,1-2-64,0 0 0,5 0 0,0 0-414,-1 0 1,3-2-108,-2-4 0,8 2 1,-1-7 513,3-3 0,2-9 0,0-4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48.73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5362 1 7072,'-2'10'-74,"-4"-5"0,4-1 0,-5 0 81,-1 2 1,-2 0 0,-7-6 20,-1 0 1,6 6-1,1-1 1,-3 1-2,-1 2 1,-3-6-1,1 6 1,-1-2 3,1-1 1,-1 7-1,1-4 1,-1 0-1,1-1 1,-6 5 0,-1-4 0,1 1 0,-2 5 0,4 0 0,-7-1 1,1-1-26,0 1 0,-2 3 0,-6 1 1,2 1-15,4-1 1,-4 1 0,2-1 0,-6 1 0,-4-1 1,1 1 0,5-1-1,0-1 13,0-5 1,-6 9-1,0-7 1,1 1 26,-3 1 0,6 1 0,-6 1 0,3 1-30,-1-1 0,0 1 0,6-1 0,0 1 15,0-1 1,-4 1-1,1-1 1,1-1-12,-2-5 1,0 5 0,4-5 0,0 5-9,0 1 1,0 1 0,0-1 0,1 1 47,-1-1 1,-6 1 0,0-1 0,2 1-21,2-1 1,3 1-1,-3-1 1,-2 0-29,-2 1 0,0-1 0,4 1 0,-1-1 3,-3 1 1,-2 5 0,4 0 0,-1-1 13,1-3 1,-4-1 0,2 1 0,1 2 9,-3 3 0,4-1 0,-5-4 0,-1 3-11,0 1 1,5 2 0,-7-3 0,0 1-14,3-2 1,-5 6 0,8 0-49,3 1 49,-7 5 1,8-12-1,-6 8 1,3 0 11,-1-2 1,0 6 0,6-4 0,0 4 11,0 2 1,-5 0 0,-1 0-1,2 0-16,2 0 1,2 0 0,-2 0-1,1 0-12,1 0 0,-6 2 1,8 1-1,-6 3 10,0-2 1,2 0-1,3 0 1,-1 3-32,0 3 0,0-6 1,0 3-1,0-1 6,0 0 0,2 0 0,2-4 1,2 1-5,-2 3 90,-2 8 1,4-12 0,1 3-32,3-3 0,2-2 0,6 2 0,-3 2-23,-3 2 0,3 1 0,-3-1 0,4 4-8,1-1 0,1 5 0,-1-7 1,1 1-13,-1 0 1,1 5 0,-1-3 0,1 2-4,0-1 0,-3-1 1,-1 3-1,-2-3 2,1-2 1,3 5 0,1-3 0,1 1 5,-1 1 0,1-3 1,-1 5-1,1-4 61,0-3 0,-1 5 0,1-4 0,1-1-15,4 1 1,-3 4 0,3-5 0,-3 1-43,-3 0 1,7 3 0,-1-3 0,-2 0 6,-1-1 0,3 5 0,3-6 0,-1-1 7,0 3 0,4 0 0,-5 3 0,-1-3-15,2 0 0,-3-6 0,5 5 0,0-1 2,0 0 1,-3 5 0,5-5 0,0 0 18,-2 1 0,5-5 0,-7 6 0,2-2-9,4 0 0,-4 5 1,3-3-1,-1-1-14,-2 1 1,6 4 0,-6-7-1,2 1-3,1 2 0,-3-4 1,4 5-1,-2-1 1,2-4 1,0 4-1,-1-3 0,3 3 9,-4-2 0,2-2 1,0 5-1,-2-1 0,2-4 1,2 3-1,2 1 1,0 0-15,0-1 1,0-1 0,0-4 0,0 2 7,0 2 0,0-1 1,0-5-1,0 0 21,0 0 0,0-2 0,0-2 0,0-2 13,0 2 1,2-5 0,2-1 0,2-2-21,-2 0 0,-2 1 0,-2-7-22,0 1 0,0-1 0,2-1-194,4-5 1,-4-1-999,3-4 1196,-3-4 0,6-10 0,2-11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0.07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35 7725,'-9'-7'-254,"1"5"1,8-8 937,0 4-541,0 4 1,2-5-144,4 7 1,-3 0 14,9 0 1,0 7 0,3 5-5,-3 3 0,3 3 0,-3-1-70,4 1 1,-5-7 0,-1 1-1,0 0-6,-1-3 0,-3 5 0,4-6 0,0 0-318,-1-1 0,-5 1 1,4-4 382,0 2 0,1 0 0,9-6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0.35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0 7803,'10'2'-15,"-4"4"0,-6 2 60,-6 3 0,4 5 0,-4-5 1,4 5-56,2 1 1,-6 1-1,0 1 1,3 3-30,1 1 0,2 2 1,0-4-1,0 3 23,0-3 1,0-2-1,0-1 1,0-1-108,0 1 0,0-1 0,0 1-194,0-1 0,0-5-458,0 0 775,0-9 0,0 5 0,0-8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0.72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8 6991,'0'-7'223,"0"7"1,0 7-187,0 11 0,6-1 0,0 1 33,-2-1 1,-2 1 0,-2-1 31,0 1 1,6-1 0,1 1 24,3-1 0,-4 0-46,5 1 1,-1-6 0,4-3 18,-3-1 1,1-2-93,5-6 1,1 0-1,-1 0-30,1 0 0,-1 0 1,1 0-136,-1 0 0,-5 0 1,0 0-157,1 0 1,-3 0-654,1 0 168,-7 0 798,4 0 0,-8 0 0,0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0.98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0 106 7302,'8'-10'275,"3"4"0,5 2 1,1 0-299,1-1 1,-1-3 0,1 4-160,-1-2 0,1 0 1,-3 4-688,-3-3 125,3 3 744,-13-14 0,14 6 0,-6-7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17.7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17 123 6731,'-7'-10'-352,"5"-5"408,-4 3 1,4-3-39,2-3 1,0 6-1,2 3 10,4 1 1,-2 0 0,7 4-21,3-1 0,-4-1 0,1 6 11,3 0 1,1 0 0,3 0-12,-1 0 0,1 0 0,-1 2-5,1 3 0,-3-1 0,-1 6 0,-3-2-4,3-4 1,-4 3-1,-1 1 3,-1 2 0,-2-4 0,-6 5 35,0 3 0,0-4 39,0 1 0,-2 1-21,-4 5 1,2 1-22,-7-1 1,5-5 0,-4 0-43,2 1 0,-3-3 0,3 0 0,0-1-11,0 1 1,-5-4 0,1 4-4,-3-3 1,3 5 0,2-4 7,3 1 1,-5-3 0,6 6-44,2 1 0,0-3-95,-1 2 0,3-1-36,-4 7 1,4-6-209,2-1 396,8 1 0,-6 5 0,5 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1.14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 53 6837,'-10'0'50,"10"-6"32,12 0 1,3 1 0,3 3-255,-1-4 0,1 4 0,-1-4 0,1 4 172,-1 2 0,8-8 0,3-1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1.79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245 18 7435,'-7'-10'-56,"3"2"0,-8 8 58,-2 0 0,5 2-13,-3 4 1,0 2 0,-3 5 18,3-1 1,-3 0-4,3 5 0,4 1 1,1-3 24,-1-3 1,6 3-13,-4-3 50,4 3 1,10 1-35,3-4 0,-1-5 0,2-7 0,-1 2 18,-1 4 1,6-4 3,-5 4 1,5-4-13,1-2 1,1 0 4,-1 0-69,-7 8 1,4-5 1,-9 9 0,1-6-13,-6 6 0,0-7 0,0 7 7,0 2 1,0-5 16,0 3 1,0-6-1,-2 4 33,-4-3 0,3 5 57,-9-6 1,0 5-42,-5-5 0,-1 0 33,1-6 1,-1 0-1,3 2 44,3 4 0,-3-4 14,3 4 1,2-5 16,-1-1-80,-1 0-366,-5 0-244,-1-7 0,7 5 540,-1-4 0,0 4 0,-5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4.37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16 0 7944,'-9'0'-1592,"3"0"1640,12 0 1,-2 0-1,7 0 1,3 0-28,1 0 0,3 0 0,-1 0 0,1 0-12,-1 0 1,1 0 0,-1 0 0,3 0-13,3 0 1,-4 0-1,6 2 1,1 2-4,3 2 1,-4 2 0,0-4 0,1 3 23,3 3 0,-2-4 1,2 6-1,0 1 34,-2 3 1,6-5 0,-4 1 0,2 2-22,-2 1 1,4 3 0,-3-1 0,2-1-1,3-5 1,0 5-1,0-5 1,0 5-17,0 1 0,0 3 1,0 1-1,0 2-12,0-1 1,0-3 0,0 1 0,0 1-2,0 2 1,-1 2-1,-1-3 1,-1 1-12,-3-2 0,0 5 0,6-1 0,0 0-9,0 0 0,-1 4 1,1-3-1,0 1 10,0 4 1,0-4-1,0 2 1,0 2 3,0 2 1,-2 0 0,-2-2 0,-2-2 8,2 2 1,2 2-1,2 2 1,0 0-4,0 0 0,0 0 0,0 2 0,0 2 16,0 1 1,0 1 0,-1-4 0,1 2 13,0 2 1,-2 1 0,-2-3 0,-3 2-3,-3-2 1,6 3 0,-4 1 0,0 0-12,-4-1 0,3 7 0,-1-4 0,0 1 1,0 1 1,1-1 0,-5 7 0,2-1-24,-1 0 0,-3 1 0,-2 1 1,1 2-1,-1 3 0,1-1 0,-1-6 0,1 3 8,-1 3 1,5-4-1,-1 6 1,-4-1-15,-1-1 1,7 6 0,-7-4 0,-1 0 20,1 0 1,3 0 0,-7-3 0,3 3 21,3 2 1,-7-6-1,1 4 1,0-1 6,-3-1 0,5 6 0,-6-4 1,1 0-18,5 0 0,-4 4 0,-1-3 0,-1-1 2,-4 0 0,4 4 0,-2-4 1,-2 0 16,-3 0 0,1 0 0,2-3 0,2 3-9,-2 2 0,-2-6 0,-2 2 0,0-3-3,0-3 0,0 3 0,0 1 1,0 0-7,0-5 0,6 3 1,0-4-1,-3 5-23,-1-5 0,-2 2 0,0-7 0,0 2 23,0-1 1,0-5 0,0 4 0,0-3 22,0-3 0,0 4 1,0-2-1,0-3 17,0-1 1,6 4 0,0 0-1,0-2 12,2-3 0,-6-1 1,3 0-1,-1-2-10,2-4 1,-4 4-1,4-5 1,-2 1-24,2 0 0,-4-8 1,3 2-1,-3-3-5,-2-3 1,0 1-1,2-1 1,2 1-14,2-1 0,0 1 1,-6-1-1,2-1-45,4-5 0,-5 5 0,5-5 18,-4 5 0,0-4 0,2-1-85,2 3 1,0-5-54,-6 3 1,0-6-150,0 6-179,0-9 165,0 5-367,0 0 0,-2-6 669,-4 4 0,-4-12 0,-7-4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5.82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70 7489,'10'-8'-256,"-2"6"0,-6-11 614,4 7-96,-4-8 0,5 10-14,-7-7 93,0 7-381,0-4 1,0 10 0,0 4 0,0 5-13,0 5 1,6 3 0,0 3 9,-2 1 0,-2 0 1,-2-5-1,0-1 20,0 1 0,0-1 0,0 1-80,0-1 105,0 1-184,0-9-9,0 7 104,0-7 0,-2 7 1,-2-2-608,-2-3 693,0-7 0,6 4 0,-7-8 0,-3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6.29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70 7273,'11'-9'44,"1"3"1,-6 4 0,6 2 62,1 0 1,-3 6 0,1 2-126,3 1 0,2 3 0,1 5 15,1 1 1,-1-1-1,0 1 1,1-3-16,-1-3 1,-1 3 0,-3-5-1,-1 2 15,2-1 1,-1-5-1,1 4 1,-2-2 8,1-4 5,-5 5-5,7-7 0,-11 6-27,8-8 0,-8 2 341,2 4-187,-4-4 0,-2 4-67,0-12 0,0 2 0,0-8-10,0-1 0,0-3 0,-2 1 1,-2 1-29,-2 2 1,0 1 0,6-7 0,-2 1-44,-4-1 0,4 1 0,-3-1-53,3 1 0,2 5 1,0 1-225,0-3 1,0 4-620,0-1 87,0 7 824,0-4 0,0 0 0,0-1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6.85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228 158 6600,'-18'0'116,"3"2"1,1 2-1,4 4-76,2 1 0,1-3 0,3 6 7,-2 1 0,0 3 1,6 1-12,0 1 0,0-1 0,0 1 48,0-1-51,0 1 18,8-9 1,-4 7 0,7-5-1,3 5 23,2 1 0,-5-7 1,1-4-7,1-4-25,3 6-18,-6-6-15,5 5 0,-5-7 1,7 0 21,1 0 1,-1-5 0,-1-3 47,-5-2 1,5-2 0,-6-5 2,-1 0 1,1-1-1,-6 1 1,2-1-28,-2 1 1,-2-1 0,-2 1-1,0-1 26,0 1 1,0-6 0,-2-1-1,-2 3-54,-2 2 0,-8 1 0,3 1 0,-5-1-113,-1 1 0,-1 5 0,-1 0 1,-2 1-512,-3 1-207,-7 2 374,4 8 154,-8-7-19,0 5 294,-7-6 0,-3 8 0,-8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8.74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6150,'12'6'7,"0"0"0,-8 2 0,3-4-13,1 1 0,-4 1 0,6-4 13,-3 4 1,7-4 0,-4 6 39,-1-1 0,7-5 0,-4 4 8,3-4 0,3-2 0,-1 0 1,1 2-11,-1 4 1,6-4 0,1 6 0,-3-3-17,-2 1 0,5 2 0,1-4 0,0 4 2,0 1 1,4 1-1,-3 4 1,-1-5-46,0-1 0,6 6 1,-2-3-1,4 5 29,2 1 0,0-1 1,0-1-1,0 1 6,0 3 0,0 3 1,0-5-1,0 3-4,0 3 1,-1-2 0,3 8 0,2 0-4,2-1 1,0 5-1,-4-4 1,1 2-11,3-2 1,6 4-1,-7-4 1,1 4-4,2 2 1,-4 0-1,5 0 1,-1 0 1,-4 0 0,0 1 0,-1 3 0,3 2-3,-2-2 0,-2 3 0,-4 1 0,-2 0-4,-2 0 1,0 5 0,6-1 0,0 3 1,0 2 1,0 1-1,0-1 1,-2 1-1,-4-1 1,4 0-1,-2 1 1,4 1 0,0 4 0,4-3 1,-10 5-1,4-2 1,2 0 0,-1 6 0,-1-4 0,-1 1 0,-3-1 0,-2 0 0,2-4 0,-4 4 17,0 2 0,-5-5 0,3 3 0,-4-2 4,-1 0 0,-1 8 0,3-4 0,-1 2-11,-1 0 1,9-7 0,-10 3 0,3 0 14,-1 4 0,-1-4 0,-1 0 0,2-1-23,5-1 1,-5 2 0,4-4 0,-5 2 1,-6-1 0,3 3 0,-5-2 1,1-2 7,1-1 1,-6-3 0,4 0 0,-3 1 25,-3-1 0,4 1 0,-2-1 1,-2 0 0,-2 1 0,3-3 1,1-1-1,0-3-4,2 3 0,-6-4 0,4-1 1,-4 1-1,-2-1 1,1-5 0,3 4-1,2-2 6,-2-1 1,-2 1-1,-2-6 1,0 0-14,0 0 0,0 0 1,0 0-1,0-2 46,0-4 1,0 4 0,0-6 0,0 2-34,0 0 1,0-2 0,0 3-1,2-5 11,4 0 0,-4-6 1,4 7-175,-5-1 136,7-6 0,-6 6 0,4-7 0,-4-1 15,-2 1 1,6-1 0,0 1 44,-3-1 0,-1 1 0,-2-1 1,0 1 1,2-1-1,2 1 2,2-1 1,0-5-1,-6-1 3,0 3 0,0-4 0,0 1-25,0 3 0,6-4 0,-1 1-83,-1 3 1,-2-5-1,0 3 10,4 2 0,-4-5 1,4 3-6,-4 2 0,-2-5 1,2 1 8,4-2 1,-5 5 2,5-1 0,-4-2-13,-2 1 1,0-5 0,0 6 3,0 1 1,0-3-217,0 2 1,0-6-137,0 5 0,0 1 84,0 5 0,-2-7 0,-2-2 288,-1 0 0,-9-6 0,4 5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3:59.87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35 1 7375,'2'15'111,"4"-3"-66,-4 3 0,6-5-55,-8 8 0,0-7 1,0 1-1,0 2 1,0 1-31,0 3 1,0-1 0,0 0 3,0 1 0,0-1-97,0 1 0,-2-8 0,-2-3-251,-2 1 1,-2-6 383,2 4 0,-3-4 0,-9-2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00.45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70 7251,'17'0'-24,"-5"2"1,-1 2 51,3 2 0,-4 2 0,1-4 0,3 3-16,2 3 0,-1-4 1,-1 6-1,-3 1 18,3 3 1,1-5-1,3 1 1,-3 2 1,-3 1 0,4 1 1,-5-3-1,5-1-21,1 1 0,1-3 0,-1 2 0,1-1-8,-1-1 1,-5 4 0,-1-7 30,3 3 0,1-4 0,3 4 13,-1-3 0,-1 1 0,-3-4-4,-1 2 1,0 0 67,5-6 1,-5 0-24,-1 0 0,-7-2 1,4-2-57,0-2 0,-6-8-35,4 3 1,-4-5 0,-2-1-1,0-1-6,0 1 0,-2-2-7,-4-5 1,-2-1 0,-6-4 0,5 6 6,1 3 0,-6 3 1,5-1-14,-1 1 0,-4-1 0,7 3-13,-3 3 0,4-1-264,-5 7-365,7-8 144,-4 12 69,8-6 186,0 8 0,0 0 265,0 8 0,-8 2 0,-2 7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01.28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227 88 6701,'0'-9'337,"-7"1"0,3 8-297,-8 0 12,8 0 1,-9 8-85,7 3 0,-2 5 10,2 1 0,4 1 47,-3-1 0,3 1 0,2-1 33,0 1 1,0-7 0,2-1 0,1 0-14,3-1 1,6-3-1,-4 4 5,1-2 0,-3 3 0,4-3-22,-2 2 1,3-5-1,-3 5 43,2-2 0,-4 0-6,5-2 1,-5-5-3,6 5 0,-1-4-57,7-2 1,-7 0 10,1 0 0,-6-2-27,6-4 0,-7 3 1,5-9 7,-2-2 1,0 5-1,-5-3 12,3-2 1,0 5 0,-4-1-1,2 0-7,2 1 0,0 3 0,-6-6 5,0-1 0,0 3 0,0-2-7,0-1 0,0 3 1,0-2-8,0-1 0,-6-3-8,0-1 0,-6-1 12,6 1 0,-5-1 0,3 3-19,-2 3 1,5 2-66,-7 5 1,6 3-14,-6-4 1,1 4 1,-7 2 0,1 0 0,-1 0 0,1 0-19,-1 0 0,1 0 0,0 0 0,-1 0-12,1 0 1,-1 6 0,-1 2 0,-3-1-213,-1 1 0,0 4 340,5-6 0,1 7 0,-1-3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17.9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7789,'0'12'-399,"2"-3"904,4-1 1,-2-2-779,7-6 1,-5 0 272,6 0 0,-8-8 0,3-1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06.76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35 7841,'12'-8'-420,"-1"-3"720,-7 3 145,4 0 1,-8 16-265,0 4 1,0-3-1,0 3-91,0 2 0,0 1 0,0 3 1,0-1-7,0 1 0,2-1 0,2 0 0,2 1-7,-2-1 1,-3 7 0,1-1-1,2 0-126,2 2 1,0-5 0,-4 3 0,2-1 7,2 1 1,-1-4 0,-5 4 0,0-3-36,0-3 0,6 1 1,0-1-1,-2 1 42,-2-1 1,-2 1 0,0-1 1,0 1 0,0-7 0,0 1-54,0 1 0,0-3-178,0 2-419,0-8 302,0 3 1,0-8 380,0-5 0,0-4 0,0-7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07.49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0 123 7752,'6'-12'0,"2"2"0,-1 1-385,1-1 1,4 4 407,-6-5 1,7 5-1,-1-4 1,1 0 50,-1 1 1,4 5 0,-5-2 0,3 2 15,-3-2 1,5 4 0,-4-4-22,3 5 1,3 1 0,-1 0 0,1 0-20,-1 0 1,0 0 0,1 0 0,-1 0-25,1 0 0,-1 0 1,1 0-1,-3 1-3,-3 5 1,3-2 0,-3 8-29,4 1 1,1 3-1,-1 1-72,-5 1 0,3-7 0,-6 1 0,-1 2 37,1 1 1,0 1 0,-4-3 0,2-1-19,-2 2 1,-3 1-1,-1 3 27,0-1 0,0 0 0,-1 1 27,-5-1 1,2-7 0,-6-2 0,0-2 16,1 0 0,-1 7 1,-4-3-1,3-1-14,-3-3 0,-1 2 0,-1 0 0,3 0 27,1-1 1,0 5 0,-5-4-13,-1 1 1,1-5 0,-1 4 17,1 0 0,5-6 1,1 4 13,-3-4 1,4-2 0,-1 0 0,-3 0 1,4 0 23,-1 0 1,5 0-30,-6 0-474,8 0 3,-11-8 1,11 6 42,-8-4 386,9 4 0,-13-6 0,6-1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08.94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612 1 7201,'-12'6'-252,"0"0"1,1-1-1,-7-3 332,1 4 0,-1-4 0,3 6 0,1-2 24,3 0 0,-1 1 0,-5-3 1,1 4-41,4 2 0,-3-5 0,3 5 1,-3 0 6,-3 0 0,1 1 0,-1 7 1,-1-1-6,-4 1 1,3-1 0,-3 1 0,3-1-10,3 0 1,0 7-1,-1-1 1,1-2 9,-1-1 0,3-3 0,1 3 0,2 1-23,-1 2 0,3 1 0,0-5 0,1 2-12,-1 3 0,6-1 0,-4-4 0,3 3-11,-1 1 0,0 2 1,4-4-1,-2 3-27,-2-3 0,0 0 0,6 1 0,0 1 20,0-2 1,0-1 0,0-3 0,0 1-22,0-1 1,0 7-1,2-1 1,2-2 19,2-1 1,2-3 0,-4 0 0,2 1 6,-3-1 1,7 1-1,0-1 2,0 1 1,5-1 0,-3 1-16,3-1 1,-3-5-1,0-2 1,-1-1-25,-1 1 0,5-4 0,-3 3 20,4-1 0,1 0 1,0-4-13,1 2 1,-1 1 0,1-3-1,-1 2 33,1-2 1,-1-2 0,1-2-16,-1 0 0,1 0 1,-1 0-3,1 0 0,-1 0-12,1 0 0,-1 0-175,0 0 87,-7 0-1124,-2 0 613,-8 0 0,-2 0 604,-4 0 0,-4-8 0,-7-1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3.76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123 16 7994,'2'-10'-305,"4"4"0,-4 12 386,4 6 1,-4-2 0,-4 1 0,-2 3 13,-2 1 0,-2 3 1,4-1-1,-1 3 7,1 3 1,0-4 0,0 7 0,-2-3-24,2 0 0,-4 8 1,3-4-1,1 2-15,2 1 0,-4-1 1,0 6-1,2 0-39,2-1 1,2 1 0,-2 0 0,-1 2 11,-3 4 1,0-4-1,4 4 1,-2-5-36,-2-1 1,0 0 0,6 0-1,0 0 8,0 0 0,0-6 0,-2 0 0,-1 0 6,-3-1 1,0-1 0,6-6 0,0 2-22,0-1 0,0-9 0,0-1 0,0 1-74,0 3 0,0-4-238,0-1 1,0-5-1,2 4-348,4-2 0,-4-5 665,3-8 0,5-5 0,0-8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4.54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35 6163,'0'-10'1731,"0"-5"-1333,0 13-271,0-6 0,0 10 27,0 4 1,0 4-122,0 7 1,0 1 0,0-1 0,2 1-28,3-1 1,-3 0-1,4 1 1,-4-1 6,-2 1 1,0-1 0,2 1 0,2-1 11,2 1 0,0-1 0,-6 1-8,0-1 0,0 1 0,1-1 17,5 1 1,-4-7 5,4 1 0,4-6-1,1 5 1,-1-7-15,2 2 0,-1-4-17,7-2 0,-1 0 0,1 0-13,-1 0 0,-5 0 1,0 0-1,1 0-45,3 0 0,1 0 0,1 0 23,-1 0 0,1 0 0,-1 0-487,0 0 0,1 0-133,-1 0 143,1-8 0,-8 4 504,-5-7 0,-3-1 0,-2-5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4.85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1 106 7457,'12'-2'308,"-1"-2"-235,3-2 0,-4 0 0,1 6 34,3 0 0,1 0 1,3-2-86,-1-4 0,1 5 1,-1-5-179,1 4 1,-1 0 0,1-2-287,-1-2 1,-5 0 23,-1 6 1,-7-7 417,2-5 0,-12-4 0,-4-1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5.1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88 7425,'1'-9'40,"5"3"0,-4 2 0,6 0 96,0-2 0,1 0 0,9 6-15,-1 0 0,1-2 0,-1-2 1,1-1-48,-1 1 0,1 2 0,-1 2 0,1 0 28,-1 0 0,1-6 0,-1 0 0,1 2-442,-1 2 0,0 2 65,1 0 1,-1 0 274,1 0 0,-1-7 0,1-3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5.80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7894,'18'0'-841,"-1"0"944,-7 0 0,5 0 0,-3 0-8,4 0 0,-5 0 1,1 0-1,1 2 3,3 4 0,-4-4 0,-1 6 0,3-2-13,1-1 0,3 7 0,-1-4 0,1 0-1,-1-1 1,1 7 0,-1-2 0,1 3-80,-1 3 1,0-7-1,1 1 1,-1 1-16,1 3 1,-6 1 0,-1 1-1,1 1 4,-3 5 1,5-5 0,-6 4 0,0-1 2,-1 1 1,5-4 0,-6 5 0,-2-3-33,-2 2 0,3-3 1,1 5-1,-2-2 5,-2 0 1,0 3 0,2-5 0,2 4 10,-2 2 0,-2-3 1,-2 3-1,0-2 16,0-4 1,5 5 0,1-1 0,-2 0 48,-2 0 1,-2 4-1,0-5 1,0-1 44,0 2 1,0-5-1,-2 5 1,-2-2 37,-2 0 1,-1 1-1,3-7 1,-4 1-39,-2-1 0,4 1 0,-5-1 0,-1 0 67,2 1 1,-5-1-82,3 1 1,-3-3 0,-1-1-36,5-2 0,1-9-525,4 3 0,2-4-1092,-7-2 1575,-1 0 0,-13 0 0,-2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7.23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6738,'8'10'223,"-4"-2"-122,8-8 0,-1 6-13,7 0 0,-7-1 0,1-5 4,2 0 1,1 0-1,3 0-75,-1 0 0,0 0 1,1 0-51,-1 0 0,-5 0 1,0 0 16,1 0 1,3 0-440,1 0 1,-5 0 49,0 0 1,-9 2 404,3 4 0,4-4 0,0 6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7.53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0 7994,'0'12'-430,"0"0"0,1-8 629,5 1 0,-2-3-60,8-2 1,-1 0-1,7 0-80,-1 0 1,-5 0-1,-2 2 1,-1 2-121,1 2 1,-4 0 0,6-6-97,1 0 1,-3 0 183,2 0-27,-1 0 0,-1 0 0,-2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18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88 105 7941,'-17'0'-422,"1"-2"1,3-2 198,1-2 1,8-1 279,-2 1 1,-1 2-61,1-8 0,0 6 0,6-5 48,0-3 0,6 5 0,2-1 28,1 2 1,3 2-11,5 6 0,1 0 0,-1 0-7,1 0 1,-1 0-1,1 0-46,-1 0 1,1 6-1,-1 2 0,0 2 0,-1-5 0,-4 7 0,-5 0-34,1-3 1,-6 7 0,4-5 10,-4 5 1,0 0-1,2-3 1,2-1 6,-3 1 0,-1-3 1,-4 2 2,-3 1 1,1 1-1,-6-1 1,2-1-3,4 2 0,-3-5 1,-1 3-14,-2 2 0,6-5 1,-4 3-63,1 2 0,-1 1 0,-6 3-30,3-1 0,5-5 1,-4-1 13,2 3 0,1-4 1,3 1-116,-2 3 1,0-5 210,6 3 0,0 0 0,0 5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9.30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53 6784,'0'-9'-46,"0"-7"96,0 14 0,0-8 199,0 5-17,0 3-105,0-6 1,2 10 23,4 4 1,-4 3-122,4 9 1,-4-1 0,0 1 0,2-1 10,2 1 0,-1-1 0,-3 1-14,4-1 0,-4 2 1,4 3-1,-4 1 1,-2-2 1,0-1 0,0-3 0,0 1-29,0-1 1,0 3 0,0 1 0,0 2-61,0-1 1,0-3-1,0-2 1,0 1-83,0-1 0,0-5 0,0 0-476,0 1-161,0 3 779,0 1 0,0-7 0,-8-10 0,-2-10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19.71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0 122 7151,'2'-15'0,"2"1"0,4 3-226,1-3 0,3 0 0,5 1 414,1 1 0,-1 8 1,1-2-95,-1 4 1,1-3 0,-1-1 0,1 2-23,-1 2 1,-5 2 0,-1 0 0,3 0 1,2 0 1,1 2 0,0 2-53,1 2 0,-6 5 0,-1-3 0,1 2-26,-2 3 1,5 3 0,-3 1 0,1 1-47,-1-1 1,2 1 0,-7-1 5,3 1 1,-4-1-1,3 1 34,-1-1 0,-2 1 0,-6-1 17,0 0 0,0-5 1,-2-2 67,-4-2 1,2-1 0,-7-3 0,-3 2-77,-1-2 0,-3-2 0,1-2-56,-1 0 0,1 0 1,-1 0-303,1 0 0,-1 0-19,1 0 0,5 0 378,1 0 0,7-8 0,-4-2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0.23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385 0 7786,'-18'0'-111,"1"0"0,1 2 0,3 2 1,1 4 173,-2 1 0,-1-3 0,-3 6 1,1 1-26,-1 3 0,1 7 0,-1 2 1,-1 1 42,-4-1 1,3 6 0,-3-2 0,4 2-61,1-2 0,7 4 0,-1-2 0,0 6-15,3 4 1,-5 0 0,8-6-1,2-1 11,2 1 0,2-2 0,0-2 0,2-1-2,4 1 0,4-6 0,7 0 1,1-2-96,-1 1 1,1-7 0,1-5 0,4 1-177,6 3 1,3-6 0,-1-5 0,-2-3 255,2-2 0,9 8 0,5 2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0.74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0 7611,'9'0'77,"7"0"0,-14 2 0,4 4-15,-4 6 0,-2-3 0,0 3 0,0 2-12,0 1 1,0 3 0,0-1 0,0 0 6,0 1 1,0-1-1,0 1-9,0-1 1,0 1-1,1-1 1,3 1 10,2-1 1,2-5 0,-4-1-37,2 3 1,7-6 0,-3 0 0,2-3-13,-1 1 1,-5 2 0,6-4-1,1 2-2,3-2 1,-5-3-1,1-1 1,2 0-14,1 0 1,3 0 0,-1 0 0,1 0 8,-1 0 1,0 0-1,1 0 1,-1 0-91,1 0 1,-1 0-1,1 0 1,-1 0-191,1 0 0,-1 0 0,1 0-65,-1 0 1,-5 0 0,-3-1-364,-1-5 703,-2 4 0,-6-14 0,0 7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1.05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88 7877,'-10'0'7,"2"0"1,10 0 0,4 0 69,6 0 1,3-6-1,3 0 1,1 2 4,4 2 1,-3 2 0,3-2 0,-3-1-175,-3-3 0,0 0 1,1 6-1,-1 0-119,1 0 0,-1-6 0,1 0-361,-1 2 0,-5 0 0,0-1 572,-1 3 0,-1-14 0,-2 7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1.29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35 6797,'8'-9'399,"4"3"-315,3 4 0,3 2 0,1 0 1,3 0-106,1 0 1,8 0 0,-2 0-1,2 0-105,-2 0 0,4-2 0,-4-2 0,4-2-193,2 2 0,0 2 319,0 2 0,8 0 0,1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1.79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227 1 6817,'-10'7'109,"-3"-3"0,5 8 0,0 2-96,1 1 1,-1 3 0,4-1-1,-2 2 35,2 5 1,-4 3 0,3 8 0,1 0 32,2 0 0,-4 0 1,0 1-1,0 3 28,-1 2 0,5 6 0,-4-5 0,2 1 55,-2 0 0,4 5 0,-6-1 0,3 3 91,-1 3 1,0-3 0,4-1 0,-2-5-177,-2-1 0,0-2 0,4-6 0,-1-1 34,-3 1 1,0-6 0,6-1 0,-2-3-182,-4-4 1,4 1 0,-4-1-269,5 2 1,-5 0-743,0-5-543,0-8 1621,6-3 0,0-22 0,0-5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5.19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 7823,'16'2'-169,"-3"1"1,-1 3-1,1-2 1,3-2-147,1-2 1,1 6 311,-1 0 1,1 5-1,1-3 191,5 2 1,-5 2 0,6 5-1,-2 0-13,1 1 0,-1-3 0,-6-1 0,1-2-96,-1 1 0,1 9 0,-3 1 1,-1-2-35,-2-1 0,-1 5 0,7 4 0,-3 2 20,-3-2 0,3 4 1,-5-4-1,0 4-74,-4 2 0,-4-6 0,-2 0 0,0 0 38,0-1 1,0 3-1,-2-6 1,-2 2-81,-2 4 0,-2-6 0,4 1 1,-3-3 78,-3 0 1,4 6-1,-4-5 1,1-3 16,-1-2 1,0 1-1,-3 1 1,1 2-14,-2-1 0,1-3 0,-1-1 0,3-1 1,-3 0 1,-2 1 0,1-1-1,1-1-46,3-4 0,5 1 0,-4-5 0,0 0-32,1-1 1,5 1-864,-2-2 679,-4-4 229,8 6 0,-13-16 0,5-2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6.35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53 87 7662,'10'0'36,"-2"0"1,-8 8 0,0 4 52,0 3 0,0 5 1,2 1-1,1 2-96,3-1 1,0-1-1,-4 0 1,2 3 58,2-3 0,0 0 0,-6 1 0,0 1-144,0-2 1,2-3 0,1-5 0,3-1 6,-2 2 0,-2 1-215,-2 3 218,0-9 1,-2-1-8,-4-8 0,-3 0 0,-7-2 0,2-4 11,3-5 0,5-5 1,-4-1-1,3-1 39,3 1 1,-4-3 0,2-1 10,2-2 1,2-2 0,0 3 0,-2-3 0,-1 0-9,1 0 1,2 1 0,2 7 0,2-1 113,4 1 0,-5-1 0,7 3 0,-2 1-11,0 3 1,2 5 0,-4-6 0,3 1-16,3 1 1,-4-4-1,5 6-41,3-1 0,2 5 0,1-2 18,0 4 1,-5 2-1,0 0 77,1 0 0,3 0-86,1 0 0,1 2 0,-1 4-4,1 6 0,-7-3 1,-1 3-1,0 0 12,-1-3 1,-5 7-1,4-5-84,0 5 0,-6 1 0,4 1 30,-4-1 0,-4 1 0,-4-3 1,-4-1 32,0-2 0,-5-7 1,3 5-1,-3-2-33,-3-4 0,1 3 0,-1-1 0,1-2-31,-1-2 0,1-2 0,-1 0 0,1 0-155,0 0 0,-1 0-223,1 0 435,7 0 0,-6-8 0,7-1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6.85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577 1 7828,'-12'0'-152,"1"0"0,-3 0 1,-1 0-41,-3 0 0,1 0 258,-1 0 1,1 0 0,-1 0 0,1 0 61,-1 0 0,-1 6 0,-2 1 0,-3 3-49,3 4 1,-4 1-1,1 3 1,1-1-110,-2 1 0,4 7 0,-7 4 0,3 2 93,4-2 0,1 4 0,3-4 0,-1 4 15,1 2 1,5 6-1,3 0 1,-1-3-36,0-1 0,6-2 0,-1 0 0,3-2-24,2-4 1,0 4 0,2-4 0,3 2-43,7-2 1,2 3 0,-1-9 0,-1-2-26,1-1 1,3-3 0,1 0 0,3 1 19,3-1 1,-4-5-1,7-2 1,-1-2-221,4-5 0,2-1 248,-2-2 0,12 0 0,-4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19.0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6062,'0'9'1543,"2"-1"-1543,3-8 0,-3 0 0,6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29.54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7828,'12'0'-209,"0"0"0,1 0 0,3 0 0,1 0 0,1 0 1,-1 6-1,1 0 391,-1-2 1,-3 0 0,1 2-73,5 5 0,1-1 0,-4 2 0,1-1-16,-1-1 0,1 5 0,-3-3 1,-1 4-46,-2 1 0,-3 1 1,5-1-1,-4 1-15,-3-1 0,1 6 0,-4 2 0,2 1 30,-2-1 1,-2 4 0,-2-4 0,0 2 11,0 4 0,0-3 1,-2 1-1,-2 0-5,-2-2 1,-6 0 0,5-5 0,-3 3-83,-4 2 0,5-6 0,-3 5 0,-2-3-77,-1 0 1,-5 0 0,-1-5 0,-4-1 87,-2 1 0,3-1 0,-5 1 0,-8-1 0,-7 1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2.08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1 629 7828,'11'0'0,"1"-2"-644,1-4 1,-3 4 606,2-4 1,-1 5 0,7 1-1,-1 0 243,1 0-172,-1 0 0,1 0 1,-1-2-1,1-2 9,-1-2 0,1 0 1,-1 6-1,0 0-45,1 0 1,-1 0 0,3 0-1,1 0 13,2 0 0,3-2 1,-5-2-1,2-2 10,-1 3 0,3 1 0,0 2 0,0 0-19,1 0 1,-1 0 0,-4 0 0,4 0 4,3 0 0,-7 0 0,4 0 1,-2 0 9,1 0 0,5-2 0,-6-2 0,0-2-6,3 2 0,-1 2 0,6 2 1,-2 0 43,2 0 1,2 0 0,2 0 0,-2 0-40,-4 0 1,4 0 0,-4 0 0,2 0-12,-2 0 0,4 0 0,-6 0 0,3 0-9,-1 0 1,-8 0 0,4 0 0,-2 0-3,1 0 0,5 0 0,-4 0 0,2 0 4,4 0 0,-4 0 1,3 0-1,1 0-2,2 0 0,-4 0 0,0 0 0,2 0 3,2 0 1,2 0 0,-2 0-1,-2 0-13,-2 0 0,-2 0 0,4 0 1,-4 0 7,-1 0 1,3 0-1,-4 0 1,0 0 17,0 0 0,6 0 0,-2 0 1,3 0-8,-3 0 0,4 0 0,-6 0 0,2 0-2,0 0 1,0 0 0,6 0-1,-2-2-1,-4-4 1,4 4 0,-4-3-1,2 3-7,-2 2 0,2 0 0,-5 0 0,-1 0 18,0 0 1,4 0 0,-4 0 0,1 0 4,-1 0 1,6 0 0,-2 0 0,4 0 16,2 0 1,0 0 0,2 0 0,2 0-12,1 0 0,7-2 1,-6-2-1,-3-2-26,-1 2 0,4 2 1,0 2-1,-2 0-7,-2 0 1,3 0-1,-1 0 5,-6 0 0,8 0 0,-6 0 0,2 0 0,-1 0 6,-1 0 0,0-2 1,2-2-1,2-1 20,2 1 1,5 2-1,-3 2 1,2 0 4,3 0 1,-3 0-1,-1 0 1,1 0-19,0 0 1,-7-6 0,3 0 0,-4 2-5,-2 2 1,6 2 0,0 0-1,-3 0-7,-1 0 0,-2 0 0,0-2 1,0-2 11,0-1 1,0-1 0,0 6 0,0 0 68,0 0 1,0 0 0,1 0 0,1 0-13,-2 0 0,10 0 0,-10 0 0,2 0-27,0 0 1,-1 0-1,3 0 1,2 0-35,-2 0 1,-2 0 0,-2 0 0,0 0-2,-1 0 0,1-6 0,2 0 0,2 2 3,2 2 0,1 2 0,-3 0 0,4 0-6,2 0 1,-1 0 0,5 0 0,-3-2 0,3-3 1,-5 3 0,1-4 0,0 4-19,-1 2 1,-3 0-1,4 0 1,-3 0-47,-3 0 63,-2-8-13,-2 6 13,0-6-10,0 8 4,0 0-1,0-7-3,7 5-2,-5-6 5,6 8-6,-8 0 90,0 0-79,0-8-2,0 6 115,0-5-110,0-1 12,-1 6-13,1-6 1,0 6 3,0-4 8,-8 4-30,6-5 21,-5-1 1,7 6 0,-1-4-6,1 4 1,-6 0-1,1-2 1,-1-2-1,0 3 1,0 1-22,2 2 21,-6 0 10,8-8 1,-6 6-10,8-4 0,-8 4 23,6 2 0,-7 0-34,3 0 16,4 0-2,-6 0 0,2-6 3,0 1 3,0-1-5,-2 6 1,6-2-216,-3-4 208,2 4-23,3-6 0,-5 8-29,-1 0 33,0-8 4,6 7 1,-6-7-24,0 8 6,0 0 59,-2-8 0,6 6-56,-4-4 4,-4-3 103,8 7-97,-5-6 10,-1 8-4,6-8 45,-6 6 0,6-6-32,-4 8 0,4-5 6,-4-1 0,4 0 2,2 6-51,-8 0 43,14 0 1,-12 0 9,12 0-13,-4 0 1,-2 0-2,0-8 2,-1 6-5,1-6 5,0 8-5,0 0 74,8-7-67,-6 5 0,6-6 99,-9 8-95,1 0 5,0 0 5,0-8 0,0 6 16,0-4-14,0 5-2,0-7 1,0 6-3,0-6 6,-8 8-52,6 0 51,-6 0-7,8 0 9,0 0-153,0 0 142,0 0 1,8-8-72,-7 6 60,7-5 3,-8 7-10,0 0 7,0 0-7,0 0 0,-2 0 2,-4 0 25,4-8 182,-14 6 0,14-6-178,-6 8-10,1 0 30,5 0-29,-14 0 186,14-8-164,-14 6 25,14-5-151,-5 7 122,-1 0 13,6 0-8,-14-8-92,14 6 79,-13-6 10,13 8-53,-14 0 39,14 0-20,-6 0 16,0 0-61,6 0 58,-6 0-6,8 0 1,-6 0-30,1 0 32,-1 0 0,6 0-159,-1 0 151,1 0 2,-7 0-8,5 0 7,-14 0-15,14 0 11,-14 0 1,14 0-7,-13 0-5,5 0 5,-8 0-8,9 0 5,-7 0-2,6 0 1,-5 0 157,3 0 5,-4 0-136,7 0 179,-1 0-174,-6 0 0,6 0 16,-7-8 89,7 7-92,-5-7 3,5 8 8,-8 0-11,1 0 17,-1 0-15,8 0-79,-5 0 87,5 0-13,-7 0 14,-1 0 79,0 0-85,1 0 0,-1-8-21,-7 6 20,6-6 1,-7 8-5,1 0-353,6 0 165,-15 0 4,15 0-787,-14 0 430,6 0 215,-8 0 0,0 0 297,7 0 0,-5 0 0,6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2.99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45 7531,'0'-17'137,"0"5"1,-2 2-1,-2 5 1,-2 6-1,2 9 1,3 6 357,1 1-499,0 1 1,0 1 0,0 2 0,0 3-78,0-3 1,5 4-1,1-1 1,-2-3-23,-2-2 1,4 5 0,0-1 0,-2-2 0,-3-1 0,1-3 0,2 1 0,2-1-1231,-2 0 957,-2-7 376,-10-2 0,-2 0 0,-7 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3.34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88 7040,'5'-11'0,"3"1"0,0 0 0,2 2 0,-3-1 0,3 1 39,0 0 1,1-3-1,7 5 1,-1 2-1,1 2 56,-1 2 1,1 0 0,-1 0-29,1 0 1,-1 0 0,1 0-28,-1 0 0,1 0 1,-1 0-1,1 2-13,-1 4 0,0-2 0,1 7-54,-1 3 1,1-5 0,-1 3 46,1 2 1,-7-1 0,-1 1-52,-2-2 0,-2-1 0,-6 7 18,0-1 1,0-5 0,-2-3 0,-4-1-22,-6-4 1,-3 4-1,-3 0-7,1 1 0,-1-3 1,-1 4-1,-2-2 0,-3-5 13,3-1 0,2 0 0,1 2-62,1 2 0,-1 0 0,1-6-222,-1 0 1,7 0-315,-1 0 626,8 0 0,-4-8 0,8-2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3.77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385 0 7401,'-18'0'-341,"7"0"1,-1 0-1,-2 0 456,-1 0 0,-3 2 0,1 2 0,-1 4 42,1 1 1,-6 3-1,-1 6 1,3-1-56,2 1 0,-5 5 1,1 2-1,2 0-5,1 0 0,9 7 0,1-5 1,0 2-66,1 0 0,3 0 1,-4 6-1,2-2 3,4-4 1,2 4 0,2-6-1,0 0-64,0-3 0,6 1 0,2-2 0,2-2-133,3-1 1,3-3-1,3-1 1,3-3-131,1-1 0,2-8 0,-2 4 1,5-2 291,-1-1 0,6 1 0,2-6 0,9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4.28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 6868,'10'2'-245,"-4"4"1,-4-3 567,-2 9 1,0-6-1,0 6-221,0 1 0,-2 3 0,-2 1 0,-2 1-43,2-1 0,2 2 0,2 3-25,0 1 1,0 0-1,0-5 1,0-1 35,0 1 1,0-1 0,0 1-8,0-1 1,2-1 0,2-3-26,2-1 0,6 0 0,-4 3-4,1-3 1,-3-5 0,4-5-7,-3 4 0,7-4 0,-2 4 0,3-4 5,3-2 1,-7 0 0,1 0-20,2 0 0,1 0 0,3 0-23,-1 0 0,-5 0 0,-1 0-297,3 0 1,1 0 53,3 0 0,-1 0-928,1 0 1180,-1-8 0,1-2 0,-1-7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4.6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88 7767,'18'0'61,"-1"0"1,1 0 0,-1 0 0,1 0-18,-1 0 0,-5 0 1,-1 0-1,3 0-107,2 0 1,1-2-130,0-4 0,1 4-141,-1-4 1,1-1 40,-1 1 0,-1-2 1,-4 2 291,-7-6 0,5-3 0,0-3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4.9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18 7203,'17'0'136,"1"0"1,-1 0 0,1 0-60,-1 0 0,1 0 1,-1 0-61,1 0 0,-1 0 1,1 0-136,-1 0 0,0 0 0,1 0-251,-1 0 1,1 0 0,-3-2 368,-3-4 0,4 4 0,-7-6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28:35.33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 7742,'29'0'-1,"1"0"0,-3 0 0,2 0 0,-6 0 81,-3 0 0,-3 2 1,0 2-1,1 1-15,-1-1 0,9 4 1,1 0-1,2 0-31,0-1 0,-2 7 0,4-4 0,-2 1-24,2 1 1,-3-2 0,-1 3-41,-2-1 0,-2 0 1,-5 5-1,-1 0 0,1 1 10,-1-1 1,-1 1 0,-3 1 0,-3 3 0,-2 1 1,-3 6 0,-3-4-1,2 0 39,2 1 1,-2 5 0,-8-4 0,-4 2 7,-1 0 0,-3 0 0,-5 4 0,-1-2-67,1-2 1,-3-5 0,-1 3 0,-4-2-71,-3-4 1,-1 1-1,-6-1 1,1 2 108,-1-1 0,-8-3 0,-2-1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1.85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35 0 7130,'-9'0'535,"1"8"-458,8 2 0,0 1 29,0 1 1,0-6 0,0 5 11,0 3 0,0 1 0,0 3-70,0-1 1,-6-5 0,0 0 0,2 1 0,3 3 149,1 1-120,0 1-98,0-9 0,0 7 1,0-4-1,0 3-123,0 3 1,0-1 7,0 1 0,0-7-278,0 1-904,0-8 1317,0 3 0,0-14 0,7-3 0,3-7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16.7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6911,'12'0'279,"-1"0"0,1 0-312,5 0 1,-5 0-318,0 0 0,-1 0-56,7 0 0,-7 0 406,1 0 0,0 0 0,5 0 0</inkml:trace>
  <inkml:trace contextRef="#ctx0" brushRef="#br0" timeOffset="192">36 157 7964,'-10'8'-379,"2"-6"692,8 6-372,0-8 1,8 0-1,4 0-254,3 0 0,3 0 1,-1 0 312,1 0 0,7 0 0,2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2.24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88 7553,'9'-17'298,"1"7"-386,-4 4-73,-4 4 150,6 2 0,-3-2 1,3-2-1,2-1 1,3 1 97,3 2 0,-4 2 0,-1 0 89,3 0-66,-6 0-22,7 0-70,-5 0 0,7 0 30,1 0 27,-1 0-181,1 0 155,-1-8-34,1 6 1,-1-6-1,1 8 1,-1 0-75,1 0 1,-1-6-1,0 1-92,1 1 1,-1 2-136,1 2 1,-7 0-422,1 0 376,-8 0 331,4 8 0,-16 1 0,-2 9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2.52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 1 7782,'-8'0'-958,"6"2"1369,6 4 0,10-4-302,-3 3 1,5-3-1,1-2-52,1 0 0,-1 0 1,1 0-64,-1 0 1,1 0-1,-1 0-206,0 0 0,1 0 0,-1 0-1077,1 0 1289,-1 0 0,1 8 0,-1 2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3.17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1 105 7734,'17'0'-312,"1"0"393,-1 0 1,-5 0 0,-1 0-69,3 0 1,2 0 0,1-2-30,1-3 0,-1 3 6,0-4 1,1-2-6,-1 2 0,-5-1 1,0 3 99,1-2-53,-5-8 1,0 10 10,-8-7 1,-8 5-21,-4-6 1,3 8 0,-3-1-11,-2 3 1,-1 2 0,-3 0-51,1 0 0,0 5 0,-1 3-13,1 2 0,-1 2 69,1 5 0,1 0 74,4 1 0,-1-6-93,7-1 8,0 1 23,6 5 1,0-5 0,0 0 291,0 1 0,2-3-235,4 2 1,2-1-1,5 5-24,-1-5 0,-6-1 0,5-6 67,3 2-290,-6 7 222,0-11-35,-1 6 1,-3-8-90,8 0 100,-8 0-134,11 8-263,-5-6 373,0 6-34,5-8-356,-5 0 0,2 0-30,-1 0 1,-1-2 0,3-2 129,-1-2 0,0-6 275,5 6 0,1-7 0,-1 3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4.18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53 7009,'0'-10'448,"6"5"-324,0 10 1,0-1 51,-6 8-105,8 0 36,-6-3-150,5 7-51,-7-7 118,0 1 1,0 6-1,2-7 6,4 1-31,-4 6 0,6-12 15,-8 7 21,8 1-7,-6-3 1,5 7 1,-5-12-92,4 8 80,-4-1 4,6-1-185,-1-2 189,-5-1-173,6-5 153,-8 6-13,8-8-69,-6 0 1,6-2 18,-8-4 1,0 2 19,0-7 7,0 7 0,0-6 0,0 4 9,0-5 1,0 1 0,0-2 2,0-1-6,0 5 0,0 0 1,0 1 0,2-5 157,3-4-128,-3 7 1,8-1 0,-4 4 20,6-5-22,-5 3 65,9 0-65,-14 0-1,13 6 80,-13-5-77,14-1 4,-14 6-4,13-6 203,-13 8-189,14 0 3,-14 0 0,5 0 70,1 0-68,-6 0-3,14 0 0,-13 0 15,9 0-148,0 8 137,-3-6-24,7 13 1,-14-11 0,6 6 6,-1-2 9,-5 5-28,14-11 27,-14 14-41,6-14 2,-8 13 0,2-11 0,1 8 0,3 1 10,-2 3 11,-2-7 0,-2 7 0,0-12 0,0 8 0,0-9 0,0 7 0,-2-6-129,-4 2 125,4 0-1,-5-6-7,7 0 1,-2 5 13,-4 1 4,4 0-15,-6-14 3,0 6 1,6-7 0,-3 3 0,3-6 11,2-3 1,0 3-1,0 0-8,0-1 1,6-3 0,-1-1 1,7-1 2,-6 1-2,7 7 1,-9-5-1,8 3-1,-8 4 2,4-7-1,-1 13-2,-5-14-1,14 14 3,-7-13-1,1 13 77,6-6-74,-14 8 31,13 0 1,-11-6 106,8 1-121,-1-1 39,-1 6-38,6 0 1,-13 0 30,9 0-34,-8 0 0,11 6 0,-5 1-2,0 3 0,-2 2 1,-6 5 25,3 1-20,-3-9-14,6 7 1,-8-7-1,0 9 1,0-1-150,0 1 1,0-1-86,0 1 0,0-7-751,0 1 586,0 0 392,0-3 0,8-1 0,2-8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4.94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193 53 7655,'8'-10'-1192,"-6"0"982,3 4 210,-3 4 152,6-5 0,-6 5 558,4-4-643,-4 4 1,-10-6 97,-4 8-140,5 0 28,-9 0 0,12 0 0,-7 0 0,-3 0-1,-2 0 1,-1 2 0,-1 2-8,1 2 0,5 2 0,1-3 76,-3 7-110,6-4 33,-7 7-215,13-13 204,-6 14-13,0-7-3,6 1 0,-5 6 0,7-5 0,0 5 32,0 1 1,0 1-40,0-1 1,2-1 2,3-5 11,-3 5-96,14-14 88,-14 6-7,13-8 50,-13 0-50,14 0 4,-14 7-13,13-5 10,-13 6-11,14-8 21,-14 0 1,13 0 64,-3 0-71,-4-8 3,7 6 1,-11-7 32,8 3-97,-1 4 1,-1-8-1,-2 6-114,0-1 142,-6-9 10,13 12-15,-13-14 0,8 7-11,-5-9 0,-3 7 7,4-1 3,-4 0 5,-2 3 29,0-7 146,0 14-83,0-6-16,0 8 20,0 0 0,0 8-1,0 4 0,0-2 0,2 1-58,4 3 1,-2-1 0,6 1-5,-3-2-119,7-1 124,-12-1 2,13-2-91,-13-1 0,14-5 27,-5 4 0,5-4 32,1-2-144,-7 0 1,6 0 0,-5 0-548,5 0-420,-6-8 1123,5 6 0,-5-13 0,7 5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5.32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 34 7015,'-6'-12'-260,"0"0"841,1 9 1,5-3-484,0 12 1,0 3 0,0 9 0,0-1-16,0 1 1,0-1 0,0 3-1,0 1 151,0 2-168,0 0-10,0-5 1,0 5 0,0 2-1,0 1 1,0 1 0,0-2 41,0 0 0,0 4 0,0-3 1,0-1-69,0 0 53,0 6 14,0-11-194,0 5-11,7 0 175,-5-6-22,6 7 18,-8-9-20,0 1-36,0-1-273,8 0-260,-6 1 246,6-1 0,-8-7 53,0 6 81,0-7 1,0 3-6,0 0-371,0-9 212,7 5-97,-5-8-138,6 8 545,-8-6 0,8 6 0,1-8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5.96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1 106 7935,'17'0'-815,"-7"1"1277,-4 5-440,3-4 0,-5 6 30,8-8 1,-6 0-1,5 0 10,3 0 0,-4 0 0,1 0-51,3 0 1,-4-2 24,1-4 0,-1 2 1,2-7-34,-7-3 0,-1 6 0,0 1 6,2-1 0,0 4 0,-6-8 14,0-1 1,0 3 2,0-2-165,0 9 129,-8-5 1,4 8-1,-7 0 1,-3 0-1,-2 0 1,5 0 0,-1 0 80,-1 0-75,5 0 2,-8 0 1,12 6 0,-5 1 0,-1 1-1,0 0 17,6 5 26,-11-11-4,13 14 1,-8-6 0,6 7 0,-1 1 109,1-1 1,2 0-1,2 1-17,0-1 1,0 1-31,0-1 0,0 1 38,0-1-81,0-7-149,7 5 160,-5-13-31,14 6 35,-14 0 1,8-6 14,-5 4 86,5-4-125,8 5 15,-9-5-17,7 6 4,-14-8 8,13 0 5,-5 0 3,0 0 64,5 0-42,-5 0-138,0 0 98,5 0 12,-5 0-18,0 0-10,5 0 22,-5 0-11,-1 0 22,7 0-50,-14 0 46,6-8-240,-1 6 149,-5-5 63,6 7-350,-8 0 210,0 0 122,0-8-932,0 6 421,0-6 496,0 8 0,0-8 0,0-1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7.36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18 7778,'0'-10'-965,"0"3"1924,0 7-744,0 0-273,0 7 115,8 3 36,-6 8-232,6-1 184,-8 0 0,5 1 0,1-1-157,-2 1 148,-2-1 12,6 1-30,-6-1 0,6 1 1,-8-1 40,0 1-225,0-1 1,1-5-1,3-1-192,2 3 0,0 1-49,-6 3 1,0-6 406,0-1 0,-8-7 0,-1 4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7.7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88 7016,'6'-12'-559,"0"0"747,0 8 0,-4-5 447,3 3-550,-3 4-6,6-6 1,0 8 0,2-2 0,1-2 251,1-1-236,-1-1 23,-1 6-47,6 0-107,-7 0-22,9-8 142,-8 6-20,5-6 1,-5 8 7,7 0 1,-7 0-272,5 0-107,-5 0 339,8 0-2,-1 0-26,-7 0-31,-2 0-1182,-1 0 1208,-5 0 0,-2 8 0,-9 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8.00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0 7948,'17'0'-114,"-5"0"1,-1 0 170,3 0 0,1 0 0,3 0 28,-1 0 0,1 0 135,-1 0-290,1 0-28,-1 0 211,1 0-346,-1 0 159,-7 0 0,5 0 181,-5 0-126,0 0 104,5 0-45,-13 0-295,14 0-498,-14 0 360,5 0 126,1 0 267,-6 0 0,14 0 0,-7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28.6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350 88 7942,'-17'-6'-547,"-1"1"500,1-1 1,3 6 0,-1 0-1,-5-2 1,1-2 154,0-2 0,1 0 1,1 6-1,-1 0-19,1 0 0,-1 0 1,3 2-1,1 2-47,2 2 1,3 2 0,-5-2 0,3 3-78,-3 1 1,4 6-1,1-5 16,1 5 0,2 1 0,6 1 0,0-1 27,0 1 0,8-1 0,3 0 2,5 1 1,-4-6 0,-1-3 1,3-1 1,1 4 0,3-7-61,-1-1 0,1-4 1,-1-4-35,1-1 0,-7-7 1,1 4-1,0-1 2,-3-5 0,5-2 1,-6-1-1,-1 0 18,1-1 1,0 3-1,-4 1 1,2 2 144,-3-1 1,-1 3 363,-2-2-279,0 9-195,0-5 1,-2 16 0,-1 3-21,-3 5 1,0 1 0,8 1 0,2-1-123,2 1 1,1-7 0,-1 1-1,6-1-155,3-1 0,3-2 324,-1-8 0,8 8 0,3 1 0</inkml:trace>
  <inkml:trace contextRef="#ctx0" brushRef="#br0" timeOffset="430">630 106 7308,'-10'-2'-108,"4"-4"260,4 4 0,2-4-16,0 12 0,0-2 0,0 8-97,0 1 1,0 3 0,0 1-80,0 1 0,0-1 33,0 1 0,0-1-53,0 0 1,0-5-57,0 0 114,0-8 0,0-4 1,2-12-3,4-4 0,-2 1 1,7 1-1,3 3-14,2-3 0,3-1 0,2-3 0,3 1 10,-3-1 0,-2 7 1,-1 1 93,-1 2 0,1 2 0,-1 6 62,1 0 0,-1 0-25,1 0-97,-9 8 0,7 2 0,-6 7 9,-1 1 0,5-1 1,-8 1-136,-2-1 0,-3 1 0,1-3 1,2-1-207,2-3 0,0-5 1,-6 6-544,0 1 849,0-5 0,0 8 0,0-7 0</inkml:trace>
  <inkml:trace contextRef="#ctx0" brushRef="#br0" timeOffset="881">1450 71 7829,'0'-18'-307,"-1"3"204,-5 3 0,-4 4 0,-7 8 100,-1 0 0,1 0 0,-1 0 0,1 0 88,-1 0 0,1 0 0,-1 0-22,1 0 1,5 0-1,2 2 1,1 2-51,-1 2 0,6 8 30,-2-3 0,4-1 0,4 0 17,4-3 0,4-1 0,7-4-14,1 4 0,1-4 0,3 4 1,1-4 7,-2-2 0,-1 6 0,-3-1-73,1-1 1,-1 4 0,0-2 0,-1 0-58,-4 1 1,-3-3 0,-5 8 23,2 2 0,0-5 1,-6 3 30,0 1 0,-2 1 1,-4 0 20,-6-3 0,-3-7 0,-3 4 1,1-2-39,0 0 1,-1-1 0,1-5 0,-1 0-62,1 0 1,-1 0 0,1 0-1,-1 0-61,1 0 1,-1-2 0,1-1-14,-1-3 0,7-2 0,1 2 173,2-5 0,3 3 0,20-8 0,4 7 0</inkml:trace>
  <inkml:trace contextRef="#ctx0" brushRef="#br0" timeOffset="1467">1730 71 7920,'12'-16'-673,"-1"5"777,-7 3 1,2 8-33,-12 0 1,4 2 0,-4 4-6,4 5 1,0 5 0,-1 1 0,-3 1-14,2-1 1,2 1 0,4-1-47,4 1 0,-2-3 0,7-1-27,3-3 0,1-1 0,3 2 0,-1-6 7,1-5 1,-1 1-1,1 2 1,-1 2 1,1-2 1,-1-4 0,0-4 0,1-2 4,-1 2 0,1-5 0,-1-1 0,-1-2-12,-4 1 0,3-1 0,-3-3 0,1 1 9,-1 2 0,-4 6 1,-6-3-1,1-1 12,3 0-16,0 7 1,-8-5-7,-4 8 1,4 2 0,-3 4-39,3 5 0,2-1 0,0 1 47,0 3 1,5-4 0,3-1 0,2 1 47,4 0 1,1-6 0,3 4 0,-1-3 24,0 1 0,1 0 0,-1-6 0,1 0-5,-1 0 0,7 0 0,-1 0 0,0 0-30,2 0 1,-5-6-1,3-2-32,-4-1 1,-3-3-1,-4-5-9,-7-1 1,-3 1 0,-2-1-59,0 1 1,-7 5-1,-5 2 1,-4 1-225,-1-1 0,0 4 0,-3-4 0,-1 3-572,-2 3 866,-1 2 0,7-6 0,-1-2 0</inkml:trace>
  <inkml:trace contextRef="#ctx0" brushRef="#br0" timeOffset="1934">2760 88 6881,'18'0'207,"-1"0"1,1-2-7,-1-3-79,-7 3 1,-2-14-251,-8 4 1,0 3 153,0-3 0,0 6 0,-2-3 0,-4 1 8,-6 4 1,3 2-1,-3 2-25,-2 0 0,-1 0 1,-3 2-1,1 4-5,-1 5 0,7-1 0,-1 2 11,-1 1 1,3 3 0,0 1 12,2 1 0,3-1 0,6-1 0,3-3 6,2-1 0,8-2 1,-3 1-1,5-3-33,1 0 1,1-6-1,-1 4 1,1-4-226,-1-2 1,1 0-1,-1 0 1,3 0-105,3 0 1,-4 0 0,5 0 327,-5 0 0,-2-2 0,1-4 0,-1-4 0,1-7 0</inkml:trace>
  <inkml:trace contextRef="#ctx0" brushRef="#br0" timeOffset="2446">3022 141 7920,'0'-12'-2018,"0"0"2008,0 9 0,6-13 1,2 6 370,2 1 1,-5 1 0,7 8-231,2 0 0,-5 0 1,3 0-1,2 0-19,1 0 1,3 0 0,-1 0 0,0 0-55,1 0 1,-1 6 0,-1 1 0,-3 1-76,-1 0 1,0 6 0,3-3 0,-1 3-9,-2-3 1,-9 5 0,5-4-1,-2 3-73,0 3 0,0-7 0,-6 1 41,0 1 0,0 3 0,-2-1 66,-4-3 0,2-2 8,-8-4 1,7-4 0,-7 3 1,8-10 0,-4-5 82,0 0 1,7-5-1,-7 5-115,0 0 1,6-5 0,-4 3 3,4-3 1,4-1 0,2 2-1,4 3-68,2-3 0,-5 4 0,7-1 35,2-3 1,1 1-1,3 1 1,-3 4 60,-3 1 1,3 5 0,-3-6 111,3 0 0,3 6 110,-1-4-161,1 4 0,-1-3 1,1-1 0,-1 2 0,-5 2 0,0 2 202,1 0 1,3-2-213,1-4 0,-5 4-234,-1-4 119,-7 4-244,4 2 0,-8 2-809,0 4 147,-8-4 951,6 6 0,-13 0 0,5 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8.54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70 6594,'17'0'279,"-5"0"0,-1 0-218,3 0 1,-4 0 0,1 0-23,3 0 1,1-6-200,3 1 154,-8-9 0,-1 10 65,-3-8 1,-4 7-12,4-7 1,-6 8 40,-6-2 1,2 4-9,-8 2 1,1 0-10,-7 0 1,1 2-36,-1 4 0,1 4 0,1 7-15,5 1 0,-3-7 1,8 1 30,3 2 1,1 1-1,2 3 64,0-1 0,0 1-20,0-1 1,2 0-128,3 1 1,-1-8 0,8-5-39,1-3-441,-5-2 390,8 0 1,-7 0-1,9 0 1,-1 0 0,1-2 118,-1-3 0,1-5 0,-1-8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49.46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0 7496,'17'0'-238,"-7"0"337,-3 0 0,-5 0 101,4 0-71,-4 0-51,6 0 51,0 0-25,-6 0-311,5 0 325,1 0-112,2 8 0,2 2 117,-1 7-88,-7-7 1,4 5 0,-8-3 99,0 4-130,0 1 0,0 1-21,0-1 0,0-5-72,0-1-1,2-7 1,2 4-56,1 0 64,1-6 49,-6 5-30,0-7 1,0-2-5,0-3 1,0 1 0,0-8 38,0-1 1,2 3-28,4-2 18,-4 8 124,6-11-131,-8 13 144,7-14-111,3 7 0,2-3 0,-1 2-10,3 3 36,-6-7-23,7 12 0,-5-6 1,0 8 34,5-8-34,-5 7 1,0-7 100,5 8 0,-7-2-91,4-4-2,3 4 6,-13-6-4,14 8 13,-7 0 88,1 0 14,6 0-96,-15 0 1,13 2 21,-8 4-19,7-4 12,-11 14-51,6-15 0,-6 13 0,2-6 1,2 2-1,-2 3 10,-2 3 6,-2-7-3,0 7 1,0-12-171,0 7 172,0 1-19,0-2 2,0-3-3,0 1 36,0-6-27,0 6-8,0-8 0,-2 0-17,-4 0 1,4 0 1,-6-2 1,8-4 1,0 2 0,0-7 0,0-3 0,0 4-9,0-1 79,0-1-48,8 2 1,-6-5 0,6 3-6,-1-3 18,-5 5 0,12 0-17,-8 4 25,7 5 0,-9-9 197,8 4-204,-1 4-3,7-6 7,-8 8-6,5 0 13,-5 0-11,7 0 18,1 0 197,-1 0-172,1 0-26,-1 0 176,-7 0 1,5 0-138,-5 0-17,8 0 65,-9 0-70,7 0 44,-14 8-226,13-6 196,-13 14 0,6-15-84,0 7 0,-6 0 0,3 4-15,-3 3 81,-2-5-176,0 5 1,0-5 0,0 8-1,0-1-306,0 0 0,0-5 0,0 0-444,0 1 889,0 3 0,-7 1 0,-3 1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50.19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193 88 7940,'0'-11'-1545,"0"-1"1545,0 0 192,0 3 0,0-1-29,0 4-51,0 4-20,0-6 12,0 1-78,-8 5 1,4-6 0,-8 8 0,-1 0 35,-3 0 0,-1 0 1,-1 0-36,1 0 0,5 6 0,1 1-19,-3 3 1,4 0 0,1 3 0,-1-3 19,0-2 0,6 5 0,-1-1-4,3 4 0,2-5 0,0 1 23,0 1-25,0-5 0,0 8-7,0-5 1,2-1 6,3 2 0,5-8-37,8 1 0,-1-3 10,0-2 0,1 0-1,-1 0 1,-5-2-58,0-3 1,-6 1-27,5-8 7,-7 0 74,4-5 1,-8 5 4,0 1 1,0 5 0,2-4-6,4 2 0,-5 1 19,5 1 17,-4 4-24,-2-6-2,0 8 20,0 0 1,6 2 0,0 4 237,-2 6 1,5-3-232,3 3 1,4-6 0,1 3-8,1-1 0,-1 0 0,1-4-115,-1 2 0,-5-1 0,-1-5 0,3 0-57,1 0 1,-3 0 0,0 0-74,1 0 1,-3-5 0,0-3-10,-3-2 0,-1 4 0,-4-5 232,4-3 0,-4-1 0,6-11 0,-8-1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50.58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 7668,'2'17'122,"4"0"0,-4 1 0,3-1 100,-3 1-202,-2-1 0,6 7 1,0-1-1,0-2 72,2-1 1,-7 3 0,5 0 82,-4-1-107,-2 5-32,8-8 64,-6 6-17,6 1-22,-8-7 20,0 14 17,0-14-37,7 7-110,-5-1 125,6-6-2,-8 6-146,0 1-7,0-7 142,0 14-1,8-14-269,-6 7 240,6-9 10,-8 1-353,0 7 158,0-14-16,0 13 176,0-15-40,0 9 33,0-8-69,0 5-176,0-13-467,0 6 327,0 0-29,0-6 1,2 5 412,3-7 0,-3 0 0,14-7 0,-6-3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51.21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53 53 6524,'11'0'296,"1"0"1,-6 0 0,3 2-186,-1 4 1,0-4-122,-2 4 1,-2-4 104,7-2 1,1 0 18,5 0-106,-7 0 4,-2 0 1,-2-2 0,1-2-1,1-4 61,0-1 0,-2 3 62,-6-6-157,0 8 0,-2-4-8,-4 8 1,-4-5 30,-7-1 1,-1 0-206,1 6 3,-1 0 186,9 8-63,-7-6 53,7 5-2,-1-7 5,-6 8-15,14-6 5,-13 14-17,13-14 20,-14 13 190,14-13-186,-5 14 1,-1-14 102,6 13 1,-6-11 119,8 8-126,0-1 1,0 1-1,0 0 1,0 1 84,0 3-126,0-7 136,0 7-97,0-14 7,0 13 1,0-5 0,2 6 61,4-5 1,-4-1 0,6-6-35,-1 2 1,3 5 0,8-5-30,-1-2 0,-5-2 1,-1 0-19,3 4 1,-4-4 0,1 3 0,3-3 23,1-2 0,3 0 0,-1 0-4,1 0 1,-7 0 0,1 0-43,2 0 1,-5 0 0,3 0-352,2 0 90,-7-7-1322,9 5 1547,-14-6 0,6 0 0,-8-2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52.30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 7889,'10'2'52,"-5"4"1,-1 5 0,0 5-1,2 1 1,-2 1-74,-2-1 1,-2 1-23,0-1 1,2 1 0,2-1-1,1 1-25,-1-1 1,-2-5 0,-2-1 0,2 1-228,4-2 0,-4 5-477,4-3 772,4-4 0,-9-1 0,15 1 0,-6 2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52.64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52 7431,'10'-7'-473,"6"5"618,-5-4 0,-1 2 0,2 0-88,1-2 0,3 0 0,1 6-69,1 0 0,-1 0 1,1-1 65,-1-5 1,1 4 0,-1-4-202,1 4 0,-1 2 0,0 0-80,1 0 0,-6 0-65,-1 0 0,-5 0 292,6 0 0,-8 8 0,3 1 0,-7 9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52.89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18 7876,'11'9'-330,"1"-3"1,-6-4 0,6-2 574,1 0 1,-3 0-1,1 0-20,3 0 0,2 0 0,1 0-276,1 0 1,-1-2-1,0-2-317,1-2 1,-1 1 0,1 5-585,-1 0 952,1 0 0,-1-8 0,1-2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53.39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0 105 7378,'18'0'-401,"-1"0"0,-5 0 459,0 0 0,-7 0 1,5-2-56,-2-4 0,3 2 0,-3-5 77,2 1 1,-6-6-20,2 3 1,1 1-32,-1-2 1,0 7 15,-6-7 1,-8 8 0,-3-2 18,-5 4 0,4 2 0,1 0-28,-3 0 1,7 2-1,-1 2 1,2 4 18,0 2 1,-2-7-1,4 5 6,-1 0 0,-3 2 19,2 7 0,4 1 1,-4-1-10,4 1 1,2-7 0,0 1-36,0 1 1,2-3 0,4 0-50,6-2 1,-3 3 0,3-5-107,2-2 1,-5-2 0,3-2 0,2 0-154,1 0 0,3 0 0,-1 0 6,1 0 265,-1 0 0,8 0 0,2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54.27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70 7714,'11'-6'-89,"1"1"1,-6-1 256,6 6 1,-7 0-121,7 0 0,-6 0 0,5 0-7,3 0 0,-4 6-68,1-1 0,-7 9 0,4-4 1,-2 1 66,0 1 0,-1 0-52,-5 5 0,0-5-163,0-1 1,0 1 23,0 5 102,0-7 1,-1-2 3,-5-8 0,2 0-2,-8 0 0,8-2 0,-1-4-17,3-6 0,4 5 1,1-1 37,3 0 1,6-1 0,-4-7 46,1 4 0,-3-1 1,6 5-34,1-2 0,-3 4 0,2-3 0,1 1 89,3 4 1,-5-4 0,1 3 0,2-1 22,1-2-87,3 6 67,-1-6 0,-5 6-28,-1-4 1,1 5 25,6-5 1,-1 4 0,0 2 55,1 0-65,-8 0-37,5 0 1,-13 2 3,4 4 1,2-3 0,-3 9 53,-1 2 0,4 1-213,-2 3 0,0-1 34,-6 1 1,0-7 24,0 1 37,0-8 1,0 5-168,0-3 36,0-4 95,0 6 1,0-16 5,0-3 1,0 1 67,0-2 0,0 1 10,0-7 0,2 6-2,4 1 1,-3 5 0,9-6-19,-8 8 1,11-5 1,-3 3 1,4 2-2,1-8 0,1 9-2,-1-3 17,0-4 0,1 8 16,-1-4 1,1 4-1,-1 2 1,1 0 76,-1 0-94,1 0 36,-1 0 1,1 0 3,-1 0 0,1 0-20,-1 0 1,-1 2 0,-5 4-6,-5 6 0,-4-3 0,-2 3-42,0 2 0,0 1 0,0 3-83,0-1 1,0 1 0,-2-1-173,-4 1 1,4-7-158,-4 1 1,5-1 422,1 7 0,7-8 0,3-3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26.8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245 0 7408,'-9'0'-179,"-1"0"0,4 0 275,-5 0 1,-5 0-1,-1 0-22,-1 0 1,1 6 0,-1 2 87,1 2 1,-1-5-137,1 7 1,1-6 0,3 4 0,3-1-13,2 1 1,2-4 0,4 3 0,-1 1 41,-3 0 1,0-4-1,6 5 6,0 3 1,0 1 0,0 3-31,0-1 1,0 1 0,2-3 0,2-1-47,2-2 1,7-7-1,-1 5-156,3-2 1,3 4-1,-1-7 1,1-1 83,-1-2 1,8 4 0,3 0 0,1-2 85,0-2 0,0-2 0,6 0 0</inkml:trace>
  <inkml:trace contextRef="#ctx0" brushRef="#br0" timeOffset="558">822 123 7511,'-2'-12'-834,"-4"2"997,-6 2 0,3 3-100,-3 5 1,0 0 0,-5 0-9,-1 0 1,1 0 0,-1 0-1,1 2 41,0 3 0,-1-1 1,1 6-47,-1-2 0,1 3 1,1-3-1,3 0 7,1 0 0,6 3 0,-4-3 0,3 2 6,3 3 0,2-3 0,2 2-62,0 1 0,0-3 0,2 0 0,4-1 9,5 1 1,5-6 0,1 2 0,1-4-51,-1-2 0,1 0 0,-1 0 0,1 0-16,-1 0 0,-1-2 0,-3-2 0,-1-4-6,1-2 1,3 5 0,-1-7 0,-1 0 12,-2 3 0,-7-7 0,5 4 47,-2-3 0,4-3 185,-7 1 1,1 0 293,-6-1-376,0 8 0,-2 5-18,-4 10 1,4 5 0,-3 8-67,3-1 0,2 0 0,0 1-57,0-1 0,2-1 0,2-3 0,3-3-174,3-2 0,-4 4 1,5-5-101,3 3 0,2-6 0,3 2 0,2-4-90,3-2 1,-1 0 403,-6 0 0,1 0 0,-1 0 0</inkml:trace>
  <inkml:trace contextRef="#ctx0" brushRef="#br0" timeOffset="1049">1154 88 7823,'0'-10'-227,"0"2"0,7 10 298,5 4 1,-4-2 0,-2 7 0,-3 3-37,3 2 1,-4 1 0,4 0-34,-4 1 1,-2-1-1,0 1-20,0-1 0,0-5-14,0 0 12,0-1 1,0-3-8,0-8 1,0-8 25,0-9 0,6-1 0,0 1 0,-1-1 1,3 1 0,-4 1 0,6 3 0,-1 1 0,1-1 0,-4-1 1,6 0 4,1 3 1,3 1 0,-1-4-1,-1 5 29,-3 1 0,1 2 0,6 6 19,-1 0 0,0 0 0,1 0 32,-1 0 0,1 0 0,-3 2 0,-1 2-18,-2 2 0,-1 2 1,5-3-1,-3 5 21,-1 0 0,-2 5 0,3-5 0,-3 2-46,-2-1 1,3 1 0,-5 5-66,-2 1 0,0-1 0,0 1-140,2-1 1,0-5 0,-6 0 0,-2-1-401,-4-1 1,2 0 562,-8-5 0,-7 5 0,-8 8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54.87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157 71 7901,'0'-18'-973,"0"1"1165,0-1-114,0 9 0,-7 1-20,-5 8 0,-4 0 0,1 2 0,1 2-2,3 2 1,1 1 0,-4-3-1,3 4 30,-3 2 1,4 1-87,-1 7 0,7-1 0,-2 1-37,4-1 1,2 1 35,0-1 1,0-5-1,2-3 4,4-1 0,-4 0 2,4-2-25,3-4 1,-5 5 17,8-7-6,-8 0 11,11 0-51,-5 0 0,7 0 35,1 0 1,-3-2-1,-1-1 1,-4-5 5,-2-2 0,3 4 0,-3-3 0,0-1 10,-1 0 1,7-1-17,-2-7 1,-5 6 0,-1 1 16,-4 7 0,0-4 28,4 8 23,-4 0-15,6 0 1,-10 0 0,-2 2 10,-2 4 1,0-2 0,6 7 30,0 3-140,0-6 75,0 7 0,6-11-47,0 8 0,2-8 1,-5 4 62,3-1-160,8-5 1,-10 6 0,7-8 41,3 0 1,2 0 0,1 0-252,0 0 1,1-2 0,-1-2 335,1-2 0,-1-7 0,1 3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55.30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17 7901,'10'-9'-137,"-2"1"0,-8 16 0,0 3 1,0 5 293,0 1 0,0 1 0,0-1 1,0 1-61,0-1 0,0 7 0,0 1 0,0 2 134,0 4-158,0 2 1,0-4 66,0 0-49,8-7-39,-6 11 1,5-6-215,-7 0 236,0 6-11,0-14-220,8 6 191,-6 1 38,6-7-37,-8 6-177,0-7 171,0-1 20,0 1-194,0-1 179,0 1-22,0-1 10,0-7-19,0 5 20,0-5-35,0 0-100,0-2-102,0-1-144,0-5 1,2 8-316,4-4 1,-3-4 672,9 3 0,0-3 0,5-2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2:56.07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1 122 7044,'10'2'-481,"-3"2"570,1 2 0,-4 0 116,8-6 1,-6 0-1,5 0-131,3 0 0,-5 0 0,3 0 8,2 0 1,-5-2-73,3-4 0,-2 2 8,1-7 0,3 5-8,-8-6 1,0 6-4,-6-5 1,0 5 25,0-6-15,0 0 1,-2-3 16,-4 3 0,2 5 1,-6 5-23,2-4 0,1 4-18,1-4 0,-4 4 14,-7 2 0,5 0 57,0 0 1,3 2-30,-3 4 1,-1 4-23,7 7 0,-6 0 0,6 1-15,2-1 0,2 1 1,2-1 7,0 1 1,0-1-1,0 1 15,0-1 1,0 1 0,0-1 16,0 1 1,0-1-1,0 1-7,0-1 1,0-5 0,0-1 94,0 3 1,0-4-1,2-1-59,4-1 0,-2-2 0,6-4-18,-2 4 0,5-4 1,-1 3-98,3-3 1,-3-2 0,0 0 38,1 0 0,-3 0 0,1 0 1,3 0 1,-4-2-1,1-2 2,3-1 1,0-3 0,-1 4 35,-1-2 0,-1-5 80,7 5 1,-6-6-78,-1 6 0,-7-2-576,2 3 158,-4 3 0,-2-8 129,0 4 0,-2 4-376,-4-4 0,2 5 630,-7 1 0,-1 7 0,-6 3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33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6710,'-10'0'947,"3"0"-692,7 0 307,0 0-470,7 0 0,-3 0 0,8 0-2,2 0 0,1 0-54,3 0 1,-1 0-1,0-2-34,1-3 0,-1 3 1,1-4-8,-1 4 0,-1 0 1,-3-2-31,-1-2 0,0 0-236,5 6 1,-5 0-987,-1 0 340,-7 0 917,4 0 0,-8 8 0,0 2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33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7965,'-12'10'-2032,"0"-5"2383,8 5-158,-3-8-125,7 6 1,0-6-24,0 4 48,-8-5 120,6 7 16,-6-8-137,8 0 1,0 2-10,0 4-81,8-4 0,-4 6 57,7-8 1,-5 0-25,6 0 1,-2-2 0,3-2 65,-1-2 1,-1 0-79,7 6 0,-1 0-13,1 0 0,-3-2 0,-1-2 0,-2-1 33,1 1 0,-3 2 0,2 2-12,1 0 1,-3 0-1,1 0-19,3 0 0,-4 0 0,-1-2-22,-1-4 0,6 4 2,-3-4 0,-1 4 2,2 2 0,-6 0-2,5 0 5,1 0 1,0 0-75,-1 0 1,-5 0-294,6 0-345,-8 0 186,3 0 529,-7 0 0,-7 0 0,-3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49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0 7536,'-10'0'-816,"-5"0"1140,5 0-70,0 0 20,3 0-312,7 0-13,0 0 1,7 0 0,5 0 119,4 0 1,1 0-1,1 0-5,-1 0 1,1 0-1,-1 0-26,0 0 1,-5 0-1,0 0 1,1 2-9,3 4 1,1-2-93,1 8 1,-3-1-71,-3 7 1,2-7-1,-9 1 78,-1 2 1,-4-5 0,-6 3 19,-5 1 1,1-5 0,-2-2-1,1-2 41,1 2 0,-5-4 19,3 4 0,2-5-54,-1-1 115,7 0 0,-2 0-66,12 0 0,3 0 0,9-1 14,-1-5 0,-5 4 0,0-4 0,1 4 19,3 2 1,1 0-1,1 0-24,-1 0 0,-5 0 0,-1 2-8,3 4 1,0-2 0,-1 5-1,-1-1 1,-3 6-55,3-3 1,2 5 25,-8 1 1,-1-5 34,-5 0 0,-7-1 17,-5 7 0,-4-3 0,-1-1-11,-1-3 0,1-7 1,0 2-1,-1-2 15,1 2 1,-1-4-1,1 4 1,-1-4-43,1-2 0,-1 2 0,1 1 0,-3 3-50,-3-2 1,4-2 0,-6-2 0,1 0-73,1 0 0,0 0 0,5 0-153,1 0 0,-1 0-545,1 0 122,7 0 690,2 0 0,8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49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593 1 7859,'-10'1'-131,"2"3"218,0 2 1,4 6-1,-5-4-33,1 1 1,-6 1 0,5 4-1,-3-3 12,0 3 1,1 1 0,-5 3 43,5-1-88,-5 1 1,1 5-1,-9 0 1,3-1-5,2-3 1,-1 0 0,-1 3 0,-3 1 27,3-2 0,2-1 0,-1-3 0,1 1-41,1-1 1,-9 1 0,12-1-1,-1 1-9,3-1 1,1 1 0,-5-3-1,-1-1-36,1-3 1,5-1 0,2 4 0,1-5-214,-1-1 1,4 0-63,-6-2 0,9-3-253,-3 9 1,6-8 567,6 2 0,3-12 0,9-4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0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 7837,'-11'0'181,"-1"0"-61,-2 0 0,5 2 1,-3 4-45,-2 5-255,-1 5 193,-3-7 1,7 7 0,-1-6 0,1 1 0,-1 1 0,2 1-20,2 3 1,-5-4 0,3-1-1,-2 1 14,1-2 1,5 3-1,-4-5 33,3 2 0,-5-5-16,6 7 0,0-6 89,6 6 0,2-9-59,4 3 0,-2-4 0,8-2-23,1 0 0,3 0 1,1 0-1,1 0 8,-1 0 1,1 0-1,-1 0-23,0 0 1,1 0 0,1-2-1,3-2-20,1-1 1,0-1 0,-5 6 0,-1 0-24,1 0 1,-1 0 0,1 0 0,-1 0-78,0 0 1,1 0-1,-1 0-114,1 0 1,-6 0-1207,-1 0 507,-7 0 915,4 0 0,-8 0 0,0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0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18 7238,'0'-10'411,"0"2"0,0 10 1,0 4-286,0 6 0,0 3 0,0 3 0,-2-1-44,-4 1 0,4-1 1,-4 1-1,4-1-44,2 0 0,0 7 0,0-1 0,0-2-28,0-1 0,0-3 0,0 1-92,0-1 1,0 1 0,0-1-256,0 1 0,0-1-494,0 0 1,0-5 830,0 0 0,-8-8 0,-1 3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1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8026,'18'0'-321,"1"0"1,3 0 0,1 0 436,-2 0 0,-1 2 1,-3 2-1,0 4-21,1 1 0,-1 3 1,1 4-1,-1-3-36,1-1 1,-1 1-1,1 9 1,-1 1 3,1-2 0,7 5 1,2-3-1,0 0 3,-4 2 1,-1-3-1,-1 5 1,1 0 10,-7 0 0,3 0 0,-7 4 0,3-1 23,-3 1 1,5 2 0,-6 3 0,1 3-8,1 2 1,-8 0 0,4-6-1,-3 0-12,1 0 0,0 3 0,-6-1 0,-2-4-58,-4 0 1,2 0-1,-7 2 1,-1-2-51,2-4 1,-5 4-1,3-4 1,-3 2-5,-3-2 1,-1-1 0,-3-5 0,-1 4-183,2 0 1,-4-2-1,1-7 1,1-1-51,-2 1 1,5-1-1,-5-1 1,2-3-28,0-1 1,-3-6-1,5 4 1,-2-3-706,1-3 995,-5-2 0,0-2 0,-8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25.4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36 7219,'-10'2'52,"4"3"1,4 5 0,2 8 0,0-1 42,0 0 1,0 1 0,0-1 0,0 1-29,0-1 0,0-5 0,0 0-54,0 1 1,0 3-28,0 1 0,2-7 1,2-2-33,2-1 1,2-5 20,-2 4 1,-2-6 0,5-6-48,-1-5 1,0-3-1,-4 1 1,3 1 7,3-2 0,-6 5 0,4-3 31,-1-2 0,-3 1 1,6-1 6,-2 3 1,0 7 0,-5-4 119,3 0 1,2 6 5,-2-4 0,-2 10 0,5 4 1,1 0-49,0 0 1,-4 5 0,5-3 0,1 1-31,-2 1 1,5 0 0,-3 3-1,1-1 8,-1-2 0,4-7 0,-5 5-40,5-2 0,1 3 128,1-5 0,-1-2-32,1-10 0,-9 2 1,-1-7-70,0-3 1,-6-1-1,4-5 1,-4-1-6,-2-2 1,0-1-1,0 7 1,0-1-148,0 1 0,0 0 1,0-1-251,0 1 1,-2 1-204,-4 4 1,2 5 587,-8 7 0,8 0 0,-11 0 0,5 0 0</inkml:trace>
  <inkml:trace contextRef="#ctx0" brushRef="#br0" timeOffset="593">769 71 7585,'10'7'-188,"-1"-5"304,-3 4 1,-4-2 0,6 0-254,0 2 0,-5-1 150,9-5 0,0 0-31,5 0 0,-5 0 0,-3-1-47,-1-5 1,0-2-1,-4-6 28,2 3 1,0 5 19,-6-6 0,-2 3 0,-4-3 14,-6 6 0,2-2 1,-1 2 11,-3 3 0,-1 1-5,-3 2 0,3 2 0,1 1 0,2 3 36,-1-2 0,3 4 0,-1 0-1,-3 1 1,-2 3-1,-1 6-28,-1-1 0,9-5 0,1-1 0,2 3 6,0 1 0,1-3 0,5 0 47,0 1 1,0-3-1,2 2 29,3 1 0,-3-3 0,6 0 100,0-3 1,1 5-56,9-6 1,-1 2 0,1-5-68,-1 3 0,1 0 0,-1-6 1,1 0 6,-1 0 0,1 0 0,-1 0-30,1 0 1,-1 0 0,1 0-37,-1 0 1,-5 0 0,-3-2-234,-1-4-325,-2 4 314,-6-5 232,0 7 0,-8 7 0,-2 3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2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18 7346,'-7'-10'-642,"-3"2"621,-7 8 1,5 0 0,0 0-29,-1 0 1,3 0 0,-2 2 100,-1 4 1,-1-2 0,1 7 0,1 3-28,-2 1 1,-1 3-1,-3 1 53,1 5 1,5-3 0,1 8 0,-3 0-1,-2 0-16,-1 0 1,0 0-1,-1 6 1,1 0-23,-1 0 0,7 6 1,-1 2-1,0-1 13,3 1 1,-5 4 0,6-3 0,0 3 27,1 1 0,1 7 0,6-9 1,0 3-20,0-3 0,0 5 0,0-5 0,2 5 87,4 1 136,3-7-475,17 5 288,-7-5-213,6 0 204,0-3-8,-5-7 17,13 0-112,-14 0 0,14 0 0,-6-2 0,2-2-5,1-2 1,-1-8 0,6 3-374,0-5 223,-8-1 0,6-7 0,-4-1-390,4-2 331,-6 5 121,6-11 107,-14 6 0,22-8 0,-4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2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0 6949,'-16'2'148,"3"2"0,1 4-100,-1 2 1,-3 1-1,-1 9 1,-1 1-11,1 2 0,-7 6 0,1-3 0,0 1 16,-2 4 1,5 2-1,-5 4 1,2 1 4,-1 3 0,1 2 0,6-4 0,-1 3 1,1 3 1,-1 0 0,3 1 0,1-3-10,2 0 1,9-6 0,-3 5-1,4-1 2,2 0 1,0-1 0,2-5 0,4 0-2,5 0 0,5 0 1,1 0-1,1 0 71,-1 0-367,8 0 138,-5-8-15,5-2-297,-8-7 195,9-1-1,-7 1 176,6-1-600,1-7 266,-7-2 135,6-8-125,-7 0 372,7 0 0,-6-8 0,7-10 0,-9-9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3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6637,'-12'6'-89,"1"0"0,5 1 136,-6-1 32,8-4 29,-4 6-22,8-8-96,0-8 1,8 0-1,4-3 56,3 5 1,3 4-1,-1 2 45,1 0 0,-1 0-57,1 0 0,-3 2 1,-1 2 15,-3 2 1,1 7-134,6-1 1,-9 3 0,-1 1 36,0-5 0,-6 5 0,2-4 27,-8 3 0,0 1 0,-8-3 0,-1-3 9,-3-2 0,4 3 0,1-5 0,-3-2 22,-1-2 0,-3 4-2,1 0 1,1 1 2,5-1 93,3-4 0,10 6-61,4-8 1,-2 0 0,7 0 0,3 0 37,1 0 0,-1 0 0,1 0 0,5 0 1,-1 0 0,1 0 0,-3 0 0,1 0-40,-1 0 0,0 0 0,1 0 1,-1 0-129,1 0 1,-1 0-1,1 0-120,-1 0 0,1 0 1,-3 2-536,-3 4 739,3-4 0,-5 5 0,8-7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4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569 0 7111,'-8'10'97,"4"0"0,-5-5 0,-1 5-26,0 0 0,1 5 1,-5-3-1,2 3-7,-1 3 1,-3-1 0,-1 3 0,-1 1-34,1 2 1,-1 3 0,1-3 0,-1 4-24,1 0 0,-6 4 1,-1-5-1,1 1 14,-2 4 0,5-4 0,-3 0 0,2-2-27,-2-3 1,3 3 0,-3-2 0,3-1-42,3-3 0,0-2 0,1 1 1,2-3-183,3-3 0,5 4-100,-6-5 328,8 5 0,12-7 0,12-1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4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7706,'9'0'-735,"-3"8"812,-12 4 0,4-3 1,-3 3-22,3 2 0,2 1 0,-2 1 1,-2-3 49,-2-1 0,0-1-2,6 7 1,0-1 20,0 1 0,0-1-24,0 1 1,2-9 0,4-3-35,6-4 0,3 0 0,3 2-26,-1 2 0,1 0 0,-1-6 1,1 0-44,-1 0 1,0 0 0,3 0 0,1 0-53,2 0 1,1 0 0,-7 0 0,1 0-59,-1 0 1,1 0-531,-1 0 1,1 0 141,-1 0 0,-7-2 500,-4-4 0,3 4 0,1-6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4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7339,'0'18'221,"0"-1"1,0 0-140,0 1 1,0-1 0,-2 1 0,-2-1-40,-2 1 0,0-1 0,4 1 1,-2-1-41,-1 1 1,-1-1-1,4 1-147,-4-1 0,4 0 0,-6 1-424,0-1 1,7-5 224,-5 0 343,4-8 0,-6 3 0,-2-7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5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7370,'18'0'-396,"-1"0"1,1 0 595,-1 0 0,1 2 0,-1 4-110,1 6 0,-1-5 1,1 1-1,-1 0-58,1 4 1,-1-3 0,1 3 0,1 2-19,4 1 1,-3 3-1,3 1 1,-4 2-7,-1 3 0,-1-1 0,1-4 0,-1 3 7,1 1 1,-1 6 0,1-6 0,-3 1-16,-3 1 1,3-4 0,-5 6 0,0 1 3,-5-1 0,3-4 1,-2 4-1,0 0-3,2 0 0,-6-3 0,3 5 1,-3 0 2,-2-2 0,0 4 0,0-6 0,0 3-15,0 3 1,0-4 0,0 0 0,0-2 2,0-3 12,-7 5-18,5-8 1,-8 8-12,4-3 25,4-5-2,-13 6 1,11-2-2,-8 1-2,8-1 8,-11 2 1,11-5-7,-8 3 1,6-4 0,-5 1-4,-3 3 3,6-4 8,-7 7-1,13-9 1,-12 1-5,9-1 6,-9 1-6,4-1 0,1 0 0,-7-7 0,6 6 0,1-7 0,-5 3 55,8 0-53,-7-8 0,3 11 0,-2-11 10,1 8 0,1-7 0,-4 5-3,3-2 1,-1 4 9,-5-7-122,-1 1 42,1-6 0,5 0-85,0 0 0,8-2 146,-1-4 0,3-3 0,2-9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7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 7775,'-10'0'-1622,"1"0"1762,3 0 1,2 0-31,-8 0 1,1 2-36,-7 4 1,7 1 0,-1 7 0,0-2-41,3 1 1,-7-3-1,6 2 1,-1 3-54,-1 6 0,0-1 0,-3 5 0,1-2 24,3 1 1,-1 5 0,-5-4-1,-1 2 16,1 4 1,1 2 0,2 2-1,3 0 40,-3 0 0,1 0 0,-1 0 0,4 0-17,3 0 0,-5 5 1,6 1-1,0-2-13,-1-2 0,5-2 0,-4 0 0,4 0 3,2 0 0,0 0 0,2-2 0,2-2-6,2-2 0,7-6 0,-1 4 0,3-2-17,3-3 1,-1-3 0,1-1 0,-1-1-2,1 0 1,5-5 0,0 0 0,0-1-100,3-1 0,-7 4 0,6-8 0,-1-1-155,-1 3 0,2-6 0,-4 4 0,3-6 243,-3-6 0,6-4 0,0-7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8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7546,'10'8'-344,"-3"1"397,-7 9 1,0-1 0,0 1 0,0-1-1,0 1-24,0-1 0,0 1 1,0-1-1,2 1-46,4-1 1,-4 1 0,4-1-407,-4 1 1,0-1 422,4 0 0,3 1 0,9-1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8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577 1 7500,'-12'15'-489,"0"-1"470,-1-3 0,-3 1 0,-1 5 0,-1 1 93,1-1 1,5 1-1,1-1 1,-3-1-52,-1-4 1,-1 9 0,2-4 0,3 3 0,-3-1 0,-3 4 0,-5 1 1,-1-1-20,2 2 0,-1 0 0,1 6 1,-2-3-5,2-3 1,-1 4-1,1-4 1,-2 0-13,1 1 1,3-3-1,3-4 1,3 1-47,1-3 0,2 5 1,-3-11-184,1 5 1,8 1-552,-2 1 791,4-9 0,2-1 0,0-8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2:55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6403,'0'-12'1156,"0"0"-930,0 8-72,7-3 1,-3 7 68,8 0 0,-6 0-216,5 0 1,-5 0 0,4 2 0,0 1 0,-3 5-7,1 2 1,6-4 0,-3 3 0,3 1-81,-2 0 1,3-4 0,-3 3 0,1 1 33,-1 0 0,3-4 0,-3 3-320,4-1 1,-5 4-233,1-7 1,-6 1 596,5-6 0,1 0 0,5 0 0</inkml:trace>
  <inkml:trace contextRef="#ctx0" brushRef="#br0" timeOffset="338">402 18 8695,'-17'6'66,"1"2"-17,5 1 1,-5 1 0,6 4 0,-1-3-24,-1 3 1,2 1-1,-3 3-13,1-1 1,2 1 0,-3-1 0,3 1-39,2-1 1,-3 1 0,3-3 0,0-1 28,0-3 1,-3 1 0,3 5-338,-2 1 1,5-3 0,-5-1-83,2-2 0,2-6 0,8 3 415,4-1 0,4-2 0,7-6 0</inkml:trace>
  <inkml:trace contextRef="#ctx0" brushRef="#br0" timeOffset="836">577 175 7903,'8'10'-122,"3"-4"0,-1-4-112,2-2 1,-7 0 342,7 0 0,-6-2-19,6-4 1,-7 4-1,5-6-85,-2 0 1,0 7-1,-5-7 71,3 0 0,0 4-11,-6-8 1,0 7-507,0-7 419,0 8 0,-2-4 9,-4 8 1,-3 0 60,-9 0 0,7 2 1,-1 2 11,-2 2 0,7 8 1,-1-5-1,2 3 69,0 0 0,0-7 0,6 7-21,0 2 1,0 1-86,0 3 1,0-7 0,0 1 0,2 0 21,4-3 0,-2 1 0,8-6-307,1 2 1,3-1-1,1-5 1,1 0-259,-1 0 0,1 0 520,-1 0 0,8 0 0,2 0 0</inkml:trace>
  <inkml:trace contextRef="#ctx0" brushRef="#br0" timeOffset="1434">1275 36 7738,'-17'0'-201,"5"0"1,1 0 0,-3 0-1,-1 0 175,-3 0 0,6 0 0,1 0 82,-3 0 0,5 0 0,-3 0 0,0 1-37,3 5 0,-7-4 1,6 6-1,-1-2 62,-1 0 1,6-1 0,-5-3 1,-3 4 1,4 2 0,1 6 209,1-3-200,2-7-128,6 12 1,8-14-1,3 3 82,5-3 0,1 4 15,1 0 1,-1 0 0,1-6 11,-1 0 1,1 2-81,-1 4 0,1-5 1,-1 5 9,1-4 1,-7 0-1,1 2-9,1 2 1,-5 2-1,0-4 1,-2 3-59,0 3 0,-1-4 0,-5 5-6,0 3 0,0-4 4,0 1 1,0 1 62,0 5 1,-7-5 39,-5 0 1,2-8 0,-1 1 0,-3-3 69,-1-2 1,-1 2 0,2 2-1,3 2-63,-3-2 1,-1-2 0,-3-2 6,1 0 0,-1 0-1,1 0 0,5 0 0,1 0-397,-3 0 368,-2 0-807,7 0 333,-7 0 452,7 0 0,-9 0 0,1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22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419 385 7870,'-11'0'-86,"1"-2"225,2-4 134,2 4-283,6-6 1,0 10 91,0 4 1,2 4 0,2 7-7,2 0 1,6 1 0,-7-1-1,1 1-152,2-1 0,-6 1 0,6-1 0,-2 1-174,-1-1 1,1 1 0,-6-1-192,0 1 1,0-1 58,0 0 0,0-5 382,0 0 0,0-8 0,0 3 0</inkml:trace>
  <inkml:trace contextRef="#ctx0" brushRef="#br0" timeOffset="641">0 332 7870,'12'0'-110,"-1"0"0,-5 0 1,6 0-1,1 0 185,3 0 1,1 0-1,1 0-45,-1 0 1,3 0-1,1 0 1,2 0-35,-1 0 0,3 0 0,0 0 0,0 0-15,1 0 0,-1 0 0,-4 0 0,4 0-21,3 0 1,-7 0 0,2 0 0,-3 0-14,-3 0 1,6 0 0,1 0 0,-3 0-23,-2 0 0,-1-2 1,-1-2-59,1-2 1,-1 1-1,1 5-58,-1 0 1,1-6 66,-1 0 0,1 0 0,-3 4 124,-3-4 0,-4 5 0,-8-7 0,0 8 0,0-2-11,0-4 92,0 4 0,2-6 94,3 8-10,-3 0-63,6 0-208,-8-7-65,0 5 0,0-8 171,0 4 0,0 4 0,0-6 0</inkml:trace>
  <inkml:trace contextRef="#ctx0" brushRef="#br0" timeOffset="1304">751 0 7855,'10'8'372,"-4"4"-340,-4 3 1,0-3-1,1 0 1,3 1-37,-2 3 0,-2 1 0,-2 3 0,2 1-9,4 2 1,-4 2-1,6-3 1,-3 1 9,1-2 1,6 5 0,-6-3 0,-1 0-10,3 2 1,-4-5-1,6 5 1,-2-2 10,-5 1 0,1-1 1,0-6-1,2 1-31,-2-1 1,-2 1 0,-2-1-37,0 1 0,0-7-10,0 1 51,0-8 1,-2 4 30,-4-8 0,2-2 1,-6-4 11,3-6 1,1 2 0,6-1-45,0-3 1,0-1 0,0-3-43,0 1 0,2 1 0,2 3 1,2 1 20,-3-2 1,5 5-1,0-1 17,2 2 1,1-3-1,7 5 1,-3 0 38,-3-2 1,3 6 0,-3-4 0,4 5 63,1 1 0,1 0 0,-1 0 0,0 0 101,1 0 1,-6 0 0,-1 0-103,3 0 1,1 5-1,1 3 1,-3 0 5,-1 0 1,-6 5 0,4-1-133,-3 3 0,-1-3 0,-6 0-221,0 1 1,0-3 0,0 2-324,0 1 0,0-3 600,0 2 0,0-1 0,0 7 0</inkml:trace>
  <inkml:trace contextRef="#ctx0" brushRef="#br0" timeOffset="1713">1310 524 6634,'17'0'200,"1"0"-36,-1 0 0,-5 0 0,0 0 0,1 0-33,3 0 0,1 0 0,1 0-71,-1 0 1,1 0 0,-1 0-177,1 0 0,-1 0 0,0 0-48,1 0 1,-6-8 123,-1-3 1,-7 1 142,2-2-97,-4 1 1,-10 1 12,-4 4 0,-3 4 7,-3 2 1,1 0-1,1 2 1,3 2 87,1 2 1,6 8-1,-3-3-39,1 5 1,2 1 0,6 1 9,0-1 1,0 1 0,0-1-68,0 1 0,6-7 0,2-1 0,-1 0-80,1-1 1,6-5 0,-3 2 0,5-4-351,1-2 1,1 0-1,-1 0-29,1 0 441,7 0 0,-6 0 0,7 0 0</inkml:trace>
  <inkml:trace contextRef="#ctx0" brushRef="#br0" timeOffset="2159">1799 542 7780,'8'-10'-252,"-4"2"322,7 8 0,-5 0 1,4 2-26,-2 4 1,-1-2 0,-3 8 84,2 1 0,6-3 0,-7 1-297,-1 3 0,4 2 18,-2 1 0,0 0 31,-6 1 119,0-8 15,0-3 0,0-9 1,0-3-11,0-7 1,0 2-1,0-1 1,2-3-3,4-1 1,-3 3 0,7 0 0,0-1-31,0-3 1,-1 5 0,5-1 0,-3 0-5,3 3 0,-4-5 0,1 8 0,3 0 25,1-1 1,3 5 0,-1-4 80,1 4 1,-1 2 0,1 0 13,-1 0 1,1 6 0,-1 1 0,1 1 7,-1 0 0,-5 4 0,-1-5 1,1 3-74,-2 4 1,3-5 0,-5 3 0,0 2-43,0 1 0,-3-3 0,-5-1 0,0 3-140,0 1 1,0-3 0,0 0 0,-2 1 156,-3 3 0,-5 1 0,-7 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9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7134,'10'2'-8,"-4"3"0,-4-1 0,-2 8 22,0 2 0,-6 1 1,0 2 30,2 1 1,-4-1-1,2 1-1,3-1 1,-1-5 0,0 0-3,-2 1 0,0 3 0,6 1 22,0 1 1,0-7 0,2-1-13,4-2 0,-2-2 0,7-6-25,3 0 0,2 5 1,1 1-1,0-2-17,1-2 1,5-2 0,0 0-11,-1 0 1,-3 0 0,-1 0 0,-1 0 0,1 0-4,-1 0 0,1 0 0,-1 0-288,0 0 0,1 0 0,-1 0-159,1 0 0,-1-2 450,1-4 0,-1 4 0,1-5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4:59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7564,'0'-9'-98,"0"3"0,0 12 174,0 5 0,0 5 0,0 1 1,0 1-26,0-1 0,0 1 0,0-1 0,0 1-32,0-1 1,0 1 0,0-1 0,0 1-21,0-1 1,0 1 0,0-1-56,0 0 1,0 1-1,0-1-114,0 1 0,0-7-843,0 1 1013,0-8 0,8 4 0,2-8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00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7810,'18'0'0,"-1"0"-170,1 0 0,-7 0 0,1 0 0,2 0 300,1 0 0,3 0 1,-1 2 3,1 4 1,-1-4 0,1 6-41,-1-1 0,0 1 0,1 6 1,-1-5-45,1-1 0,-3 6 1,-1-3-1,-2 5-37,1 1 0,9 1 0,1-1 0,-2 1-30,-1-1 0,-3 1 0,1-1 0,1 3-13,4 3 0,-5-4 0,1 7 1,-5-3 27,-1 0 1,3 6 0,-1-4 0,-1 3-7,-2 3 1,-3 2 0,5 2 0,-3 0 18,3-1 0,-6 1 1,-2 0-11,-4 0 0,-2 0 0,0 0 0,0 0 0,0 0-33,0 0 1,0-6 0,0 0 0,0 2-24,0 2 25,-8 2 23,6-8-3,-14 6 0,12-11-52,-7 7 49,7-8 6,-12 12 0,13-14 1,-9 5-1,-2-5-15,-1-1 1,3-1 0,0 0 0,1 1 0,-1-1 5,1 1 0,1-6 0,-4-3 1,5 1 15,1 0 0,-4-5 0,4 5 7,-1-2 0,-1 0 0,-4-4-10,3 1 0,5 1-98,-6-6 0,6 6-21,-5 0-224,7 0 0,-6-14-545,4-4 891,5-3 0,-15-3 0,6 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01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18 7979,'0'-10'-1086,"-2"3"1135,-3 7 1,-5 0 15,-8 0 0,3 2 0,1 3 1,3 7-25,-3 4 1,-1 7 0,-3 2-1,1 2 14,-1 4 0,-5 2 0,0 2 0,1 0 2,3 0 0,-4 6 0,-1 1 1,3 3-34,1 4 1,3-1 0,0 1-1,-1-3 25,1 3 1,1-3 0,3 5 0,3 1-1,2-3 1,-4 3 0,7-7 0,1 1-15,2 1 0,4-8 0,2 1 0,3-3-1,3-2 1,-4-6 0,6-2 0,1-1-83,3-5 1,1-2-1,1-3 1,-1-3-113,0-1 0,1-2 1,-1 1-1,1-5-89,-1-4 1,1-2-1,-1 0 1,1 0-616,-1 0 864,1 0 0,-1-8 0,1-1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02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7611,'0'-9'-312,"0"-7"0,0 12 348,0-7 0,7 7 28,5-2 1,4-2-1,1 2-25,1 2 1,-1 3 0,0 1 0,1 0 28,-1 0 1,1 0-1,-1 0-158,1 0 1,-7 0-33,1 0 1,-8 7 111,2 5 1,-4 3-1,-4 3-33,-4-1 0,2-5 0,-8-2 1,-1-1 6,-3 1 1,1-4 0,1 4 0,3-3 14,-3-3 0,6 0 0,0 0-22,1 2-27,5 0 49,-6-6 0,16 0 1,3 0 19,5 0 1,-4 0-1,-1 0 1,3 0 34,1 0 0,3 0 5,-1 0 0,1 2 0,-1 2 1,1 3-21,-1 3 0,-5-4 1,-3 5 7,-1 3 0,4 2-18,-6 1 0,0 0 0,-6 1 4,0-1 0,0-5 0,-2-2 0,-2-1 22,-2 1 0,-8-4 0,3 4-16,-5-3 1,-1-1-1,1-4 1,3 2-4,1 2 0,0 0 0,-5-6-20,-1 0 0,1 0 0,-1 0 4,1 0 1,-1 0-62,1 0 0,0-2-137,-1-4 1,3 2-53,3-8 1,4 7-122,8-7 371,0 8 0,8-11 0,2 5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02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577 1 6836,'-9'7'82,"-1"-3"1,6 8 0,-4 2-23,-2 1 0,1 3 0,-5-1 0,3 0 66,-3 1 1,-2 5-1,-1 2 1,-1 1-74,1-1 1,0 4-1,-3-4 1,-1 0-43,-2 1 1,-7 5 0,7-4 0,0 2-21,-2 0 1,5-8 0,-3 3 0,4-3 5,1 2 0,1-3 1,-1 3-1,1-5-133,-1-7 0,3 5 0,1-5 0,2 3-214,-1-2 1,5 3-390,2-3 739,4 3 0,-5-5 0,-3-2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03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45 7765,'5'-12'-485,"1"1"0,6 5 655,-6-6-173,0 8 0,-6 4-4,0 12 0,-2-2 1,-4 1 20,-6 3 0,-3 2 0,-3 1 0,1 0 5,-1 1 0,1-1 0,-1 1 0,1-1 9,-1 1 0,3-1 1,1-1-1,5-3-4,1-1 0,-4 0 0,6 5-33,2 1 0,2-7 18,2 1 1,8-2 0,4 1 0,3-5 31,3-4 0,-1-2 1,3 0-1,1 0 28,2 0 0,3 0 0,-5 0 1,4 0-11,2 0 1,-5 0 0,3 0 0,-2 0-14,0 0 0,1 0 1,-5 0-1,3 0-85,1 0 1,0 0 0,-5 0-1,-1 0-234,0 0 0,1-2 0,-1-2-252,1-2 1,-8-1 524,-5 1 0,5 4 0,0-6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03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7263,'10'12'228,"-4"-1"-177,-4 3 1,-2-4 0,0 1 0,0 3 2,0 1 1,0-3-1,0 0 1,0 1 0,0 3 0,0 1 0,0 1 0,0-1 8,0 1 0,0-1 1,0 1-1,0-1-3,0 1 0,0-1 0,0 1 0,0-1-13,0 0 0,0 1 1,0-1-1,0 1-5,0-1 0,6 1 1,0-1 38,-3 1 0,-1-7-139,-2 1 0,2-2 40,4 1 1,-4-1-97,4-4-949,-4-4 736,-2 6 1,0-10 326,0-4 0,0-12 0,0-9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05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7601,'18'0'-597,"-1"0"0,-5 0 669,-1 0 1,-5 0-25,6 0 0,-1 0 0,7 0 2,-1 0 1,1 0 0,-1 0 12,1 0 0,-1 0 0,1 0 0,1 2-11,4 3 0,-3-3 0,3 6 1,-2-2-11,3 0 1,-5 5-1,6-3 1,-1 2-28,-1 3 1,0-3 0,-3 2 0,1 1-11,2 3 1,1 1-1,-7 3 1,0 1-3,1 2 0,-1 1 0,-1-5 0,-2 2 8,-3 3 0,-1 5 0,3-4 1,-1 0-10,2 0 0,-1 7 1,1-3-1,-4 4 10,-3 2 0,5-6 1,-4 0-1,-1 0-69,1-2 66,6 6-13,-12-6 1,11 8 0,-7 0 0,0-2 0,0-2 0,0-2-1,-2 2 1,-3-4-1,-1 1 1,0-1 0,0 0 0,0-6 1,0 4-1,0-1 3,0-1 0,0 0 0,0 3 0,0-7-1,0 4 23,-7 4-22,5-7 1,-14 7 10,5-4 1,1-3 0,-2 5 0,1-2 11,1 0 140,-6 1-154,7-7 0,-7 1 55,5-1 0,-5 1 1,4-1-1,-3 1 72,-3-1-91,1 0-14,-1 1-14,1-8 11,7 5 0,-5-7 0,5 6 0,-2-5 46,1-1 1,1 0-54,-2-2 0,-1-3 47,7 9-104,0-8-157,6 4 0,-2-8-134,-4 0 1,4-2 0,-5-2 326,-1-2 0,-2-7 0,-7 3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07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8023,'0'12'-1060,"2"-3"1060,4-1 0,-4-2 0,5-6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41.1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385 368 7856,'0'-12'-89,"-2"2"-28,-4 3 0,2 1 44,-7 6 1,5-6 70,-6 0 1,0-2 0,-5 5 53,0-3 1,-1 0 0,1 6 0,-1 0-5,1 0 1,-1 0 0,1 0 0,-1 0-5,1 0 1,-1 6 0,1 1 0,-1 1-36,1 0 1,0 6 0,1-3 0,2 5-30,3 1 0,1 1 1,-2-1 8,7 1 0,3-1 0,4 1 8,3-1 0,-1-5 1,8-3-1,2 1 6,1 0 1,3-6-1,-1 1 1,2-3-5,5-2 1,-5 0 0,4 0 0,-3 0-55,-3 0 1,1 0 0,-1-2-12,1-3 0,-3 1 0,-1-8 32,-3-1 0,-5-1 1,4 0-1,-2 3-8,-4-3 0,-1 4 0,1-1 231,2-3 126,0 6-314,-6 1 0,0 9-31,0 3 0,0 5 0,0 8-73,0-1 0,6-5 1,2-3-1,1 1-239,5 0 1,1-6 0,3 2 341,-1-5 0,9 7 0,1 2 0</inkml:trace>
  <inkml:trace contextRef="#ctx0" brushRef="#br0" timeOffset="451">944 298 7856,'0'-18'-97,"-2"9"0,-2 1-85,-2 0 1,-7 6-1,1-4 1,-4 4 216,-1 2 1,5 0-1,1 0 1,-3 0-23,-2 0 0,-1 0 0,0 2 22,-1 4 0,1-2 0,-1 8-3,1 1 0,7-3-24,4 2 1,6-1 14,6 7 0,-2-8 1,8-5-1,1-3 48,3-2 1,1 0-1,1 0 1,-1 0-9,0 0 1,1 0 0,-1 0 0,1 0 10,-1 0 0,-5 6 0,0 0-55,1-2 0,1 0 0,-3 2-45,-5 5 1,-4-1 0,-2 1-77,0 3 1,0-4 0,0 1 63,0 3 1,-6-4-1,-1-1 1,-3-1 20,-4-4 1,-3 4 0,-4-2 11,-3-2 1,1-3 0,5 1 0,1 2-46,0 2 0,-1 0 0,1-6 0,-1 0-229,1 0 0,-1 0-91,1 0 0,5-2 370,0-4 0,9-4 0,-5-7 0</inkml:trace>
  <inkml:trace contextRef="#ctx0" brushRef="#br0" timeOffset="771">1206 123 7774,'0'18'115,"0"-1"0,0 1 0,2-1 1,2 1-45,1-1 0,1 0 0,-6 1 0,0-1-73,0 1 0,2-1 0,2 1 0,2-1-245,-2 1 1,-2-1-1,0 1-134,3-1 0,-3-5 0,6-3 381,0-1 0,2 6 0,7-4 0</inkml:trace>
  <inkml:trace contextRef="#ctx0" brushRef="#br0" timeOffset="1187">1607 158 7091,'-17'0'55,"-1"0"1,1 6 0,0 2-58,-1 1 0,6-3 1,1 4-1,-3 0-21,-1-1 1,3-3-1,0 4 1,-1 0 25,-3-1 0,-1 1 1,-1 4-1,1-5 6,-1-1 1,1 4 0,-1-5 45,1 3 12,0-6 2,-1 12 1,10-14 24,8 3 0,8-3-29,10-2 0,-1 0 0,0 0-13,1 0 0,-1 6 0,1 2-15,-1 2 1,1-1 0,-1 5 0,1-4-13,-1-3 0,1 5 1,-3-4-1,-1-1-97,-3 1 0,1 6 1,6-4-275,-1-1 0,-5 1-66,-1-4 0,-5-4 412,6 4 0,-1 3 0,7 1 0</inkml:trace>
  <inkml:trace contextRef="#ctx0" brushRef="#br0" timeOffset="1642">1817 420 7856,'12'0'-185,"-1"0"0,1 0-555,5 0 733,1 0 1,-1 2 0,1 2 92,-1 2 0,1 0 0,-1-6-61,1 0 1,-7 0 51,1 0 0,0-2-28,5-4 1,-5 4 126,-1-4-124,-7-4 0,4 6-85,-8-7 39,0 7 1,-8-4 0,-3 8 2,-5 0 1,-1 0 0,-1 0 0,1 2 84,-1 4 0,6-4 0,3 6 0,-1-3 17,0 1 1,5 6 0,-5-4-112,2 1 0,2 3 0,6 6-32,0-1 0,2-5 0,4-3-112,6-1 0,3 4 0,3-4 0,-1-1-99,1 1 0,1-2 0,2-6 0,5 0-535,1 0 778,-6 8 0,12-6 0,-6 5 0</inkml:trace>
  <inkml:trace contextRef="#ctx0" brushRef="#br0" timeOffset="2230">2655 473 7856,'0'-12'-18,"-2"2"-49,-4 2 1,3 1-1,-9 3 1,-2-2 0,-1 2 51,-3 2 0,1-4 1,-1 0-1,1 3-33,0 1 0,-1 2 0,1 2 0,-1 1 12,1 3 0,-1 8 1,1-2 28,-1 3 1,7 1 0,1-3 0,2-1-86,4 1 0,2 3 82,2 1 0,2-1 0,4-3 8,6-1 0,3-8 0,3 2 1,-1-4-9,1-2 0,-1 0 0,1 0 0,-1-2 1,1-4 1,-1 2 0,0-6 0,-1 1-14,-4-1 1,3 0 0,-5-3 0,1 1-16,1-1 0,-8-5 0,4-3 0,-2-3 10,-1 3 0,7-6 0,-6 0 0,-2-2 54,-2 0 1,4 1 0,-1-3 0,-1 4 8,-2 2 1,-2-4 0,2 6 0,2 1-21,2 3 1,0 1 0,-6 1-24,0-1 1,-2 3-33,-4 3 0,2-1-13,-8 7 57,8 0 0,-3 14 0,7 3 58,0 5 0,2 7 0,2 0 0,1-1 15,-1-3 0,-2 5 0,0 1 0,2 0 4,2 0 1,0 0 0,-6-3 0,0 1 6,0-2 1,2-1-1,1-1 1,3 3-29,-2 1 0,4 0 0,-2-5 0,0-1-50,1 1 1,-5-1-1,4 0 1,-2 1-196,2-1 0,-4-5 0,4 0-263,-5 1 1,1 3-285,4 1 731,-4-7 0,14 5 0,-7-5 0</inkml:trace>
  <inkml:trace contextRef="#ctx0" brushRef="#br0" timeOffset="2716">3214 560 6231,'0'0'0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2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70 6663,'0'-10'421,"-2"3"-358,-3 7 1,1 0 3,-8 0 0,6 0-62,-5 0 1,-1 0-61,-6 0 1,7-2 18,-1-4 1,8 2 28,-2-8 0,6 7 1,6-5 53,6 2 0,3 2 0,3 6 16,-1 0 0,1 0 1,-1 0-6,1 0 1,-1 0-1,1 0-60,-1 0 0,1 6 0,-3 2 0,-1 0-26,-3-1 0,-5 5 1,4-4-1,-2 1-37,-4 5 1,-3-4 0,-1 1-1,0 3 19,0 1 1,-7-3 0,-5 0-1,-3 1 4,-3 3 0,1 1 0,-1-1 0,1-3 26,-1-1 1,7-2-1,-1 3 1,0-1 28,3 2 1,-5-5-33,8 3 1,0-6 131,6 5 41,0-7 1,8 4 0,4-8-63,3 0 1,3 0 0,-1 0 0,1 0-21,-1 0 1,6 0-1,1 0-23,-3 0 0,4 0 0,-1 0 11,-3 0 1,-8 0 0,-1 0-419,2 0 0,-5 0-1018,3 0 1376,0 0 0,5 0 0,1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2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1 7791,'-12'2'-356,"1"2"1,-1 3 408,2 3 1,-5 2 0,3 5 0,-3 1 31,-3-1 1,1 1 0,-1 1-1,1 2-22,-1 3 1,1 5 0,-1-4 0,1 0-14,-1 0 1,-5 5-1,0-5 1,1 0-42,3 0 0,2 4 0,1-5 0,3-3 38,1-2 0,2-1 0,-3-1-230,1 1 0,2-1-258,-1 1 0,3-7 441,8 1 0,0-8 0,0 4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3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6892,'-15'1'166,"3"5"0,-1 4-161,7 7 0,0-5 29,6 0 82,0-1 0,2 1-57,4 0 0,-2-8 98,7 1 1,1-3-1,5-2-59,1 0 1,-7 0-1,1 0-26,2 0 0,1 0 1,3 0-68,-1 0 0,1 0 1,-1 2-22,1 4 1,-7-2-1,1 6 15,1-3 1,-5 7 0,0-4 0,-2 1-50,0 1 0,-1 0 0,-5 5-5,0 1 1,0-1-1,0 0 49,0 1 0,-5-6 0,-3-3 1,0 1 15,0 0 0,-5-1 0,1 5-8,-3-2 0,-3-8 1,1 1-1,-1-1 3,1 2 1,5-4 0,0 4 22,-1-4 0,-3-2 1,1-2 14,3-4 1,-1 2-22,7-8 1,-6 1-12,6-7 0,0 7 0,8 1 0,2 0 44,2 1 1,2 5-13,-2-2-250,-4 4-21,13 2 0,-11 0-296,8 0 0,-8 2 21,1 4 503,-3-4 0,-2 5 0,0-7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3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7834,'18'0'76,"-1"0"96,1 0 0,-1 0 0,1 0 1,-1 0-41,1 0 1,-1 0 0,0 0 0,3 0-260,3 0 1,-3 0-1,3 0-298,-4 0 425,-1 0 0,-1 0 0,1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5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36 158 7904,'-12'0'-1322,"0"0"1373,8 0 93,-3 0-47,7 0-132,0 0 0,7 0 37,5 0 0,-4-2 0,0-2 17,-1-2 1,-3 0-1,8 6 5,2 0 0,1 0 1,3 0-11,-1 0 0,0 0 1,1 0-1,-1 0-6,1 0 0,-1 0 0,1 0 1,1 0-6,4 0 1,-3 0 0,3 0-1,-2 0-1,3 0 0,-3 0 0,6-2 0,0-2 0,1-1 0,-5-1 0,6 6 0,2 0-4,2 0 1,2 0 0,0-2-1,-2-2-29,-4-2 1,4 0 0,-4 6-92,4 0 112,-6 0 3,6 0-8,-6 0-15,1 0 18,5 0 1,-12 0 0,6 0 4,-2 0 1,6 0 0,-3-2 0,1-2 0,-2-1 21,-2 1-29,6 2 80,-12 2 0,13 0-62,-9 0 1,6 0-1,-4-2 0,2-4 0,-3 4 0,3-4 0,-2 4-4,-4 2 1,5 0-1,-3 0 1,0-2 0,0-1-2,1-3 4,7 0-3,-12 6-2,6 0 0,-1 0 0,1 0 1,0 0-4,0 0 5,6 0 0,-9-6 0,5 0 0,0 2 0,0 2 0,-5 2 0,11 0 0,-6 0 0,2 0 0,-2 0 0,0 0 0,0 0 0,-5 0 0,11-7 0,-14 5 0,6-6 0,-1 8 55,-1 0-52,0 0-1,2 0 1,-5 0 4,3 0-2,4 0-3,-7 0 1,11 0 3,-8 0-1,8 0-2,-4 0 0,2 0 1,-2 0-1,1 0-14,-1 0 12,-6 0 2,12 0-3,-6 0 13,0 0-10,6 0-1,-13 0 1,13 0 17,-14 0-16,14 0 0,-13 0-1,13 0 0,-6 0 0,2 0 2,0 0-14,-8 0 12,12 0 1,-7 0 3,3 0-81,4 0 74,-6 0 0,2 0-12,0 0 9,0 0 0,6 0 1,-6 0-3,0 0-7,-7 0 9,11 0 14,-6 0 58,0 0-70,-2 0 0,0 0 1,3 0 5,-1 0-6,6 0 50,-6 0 0,2 0 42,0 0-69,0 0-10,-2 0 0,6 0 38,-4 0-34,4 0 91,2 0-75,-7 0-3,5 0-47,-6 0 42,8 0-1,-8 0-3,6 0-12,-6 0 5,8 0 1,-6 0 18,0 0-1,0-8-16,6 6 1,-6-5 76,0 7-72,0 0-4,6 0 4,0 0 181,0 0-168,-8 0-15,6 0 0,-5 0 29,7 0-13,-1 0-34,1 0 1,-6 0-11,1 0 44,-9 0 5,4 0-331,0 0 149,-5 0 11,5 0 0,-8 1-9,1 5 0,-6-4 0,-1 4 141,3-4 0,1 6 0,3 1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6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0 297 6501,'12'0'-121,"0"0"1,-1 0 133,7 0 0,-1 0 1,1 0 31,-1 0 0,1 0 1,1 0-1,2 0-12,3 0 0,-1 0 0,-4-2 1,3-2-2,1-2 0,6 0 0,-4 6 1,2 0-29,4 0 0,2 0 0,2 0 0,0-1 2,0-5 1,0 4 0,2-4 0,2 4 29,2 2 0,5 0 0,-3-2 1,0-2 64,-1-2-85,7 1-10,-12 5 1,13-2 0,-3-2-1,1-2 1,1 2 0,-5 2-39,-1 2 1,4-2 0,-5-2-1,1-2-2,0 3-102,-3 1 126,-5 2 9,8-8-13,-6 6 0,6-6 1,-7 8-1,3-2-1,2-4 1,2 4 0,-5-3-1,5 3 55,2 2-47,-6-8-5,11 6-238,-13-6 242,13 8 13,-5 0 1,0 0 1,3-2 0,-7-2 44,-2-1 0,3-1 45,-1 6-90,0 0 5,-6 0 52,0 0-46,0 0-1,0 0-24,7 0 23,-13-8 12,20 6-9,-28-6-148,28 8 149,-20 0 114,14 0 1,-9 0-173,1 0 47,0 0 0,0 0 0,0 0 7,0 0-15,0 0 43,0 0 0,0 0 65,0 0-104,0 0 74,0 0-68,0 0 12,0 0-11,-1 0 13,1 0-1,0 0 17,0-7-160,0 5 137,0-6 1,0 8 17,0 0-132,0 0 105,0 0 1,2 0-4,3 0 6,-3 0-34,6 0 30,0 0-56,-6 0 48,5 0-19,1 0 16,-6 0 266,6 0-254,-9 0 5,1 0-26,0 0 29,8 0-4,-6 0 14,6 0-67,-16 0 58,6 0-3,-6 0 5,8 0-71,0 0 61,0 0 5,0 0-15,0 0 13,-1 0-33,1 0 25,0 0 52,8 0-55,-6 0 0,8 0 0,-7 0 0,5 0-1,2 0 1,-5 0-1,5 0 1,0-2-2,-1-4 1,-5 4-1,4-4 1,-2 4-4,-1 2 1,7 0 0,-4 0-1,-1 0-19,1 0 0,3 0 1,-3 0-1,2 0-2,3 0 0,-5 0 1,0 0-1,-1 0 22,5 0 1,-2 0 0,1 0-1,1 0 39,-3 0 1,7 0-1,-7 0 1,3 0-27,0 0 1,-3 0 0,5 0 0,-5 0 14,-1 0 1,6 0 0,-5 0 0,3 0 11,-1 0 1,-1-5-1,2-1 1,-5 2-28,1 2 0,-6 2 1,5 0-1,-1 0-15,0 0 0,6 0 1,-5 0-1,3 0 2,3 0 0,-3 0 0,2 0 0,-1 0 2,-1 0 1,3 0 0,-5 0-1,0 0 74,-1 0 0,5 0 0,-6 0 0,-2 0-19,-3 0 1,5 0 0,0 0 0,-2 0-17,-2 0 0,-3 0 1,1 0-1,0-2-20,0-4 1,0 4-1,0-4 1,-2 4-16,-4 2 1,8-2 0,-6-1 0,0-3-9,2 2 0,-2 2 1,0 2-1,-2 0 60,2 0 1,-3-6-1,-1 0 1,0 2 12,0 2 0,-4 2 0,5 0 0,-3 0-13,-4 0 0,4 0 0,-1 0 0,-3 0 74,-2 0 1,5-5-1,-1-1-157,-2 2 0,-1 2 0,-3 2-248,1 0 0,-1 0-246,1 0 1,-7 0 0,-1 2 521,-2 4 0,-3 3 0,-5 9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7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7832,'8'-10'-13,"3"4"0,3 6 0,0 6 1,-5 6-1,-1 3 0,-2 3 1,0-1-1,0 1 0,-1-1 1,1 2-1,0 3 0,0 3 1,0 0-21,0 0 1,-1 1-1,-3-5 1,2 2 0,2-1-1,-2-3 1,-2-1 0,0-1-1,2 0 1,1 1 0,-1-1-1143,-2 1 1048,-10-8 127,-1-3 0,-9-7 0,1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8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7946,'18'-8'-75,"-6"6"1,-1-3 0,1 1-23,-3-2 1,7 4 0,-4-4-1,3 4 92,3 2 1,-1 0-1,1 0 1,-1 0 75,1 0 0,-1 0 0,0 0 1,1 0-43,-1 0 1,1 0 0,-3 2 0,-1 2-13,-2 2 1,-3 2 0,5-4 0,-4 3-26,-3 3 1,1-4 0,-4 5-24,2 3 0,0-4 1,-6 1 9,0 3 0,0-4 0,0 1 0,0 3 1,-2-4 0,-4-1-3,-6-1 0,-3 4 1,-3-6 4,1-3 1,-1 5-1,1-2 1,-1-2-56,1-2 1,-1-2 0,1 0 0,0 0-56,-1 0 0,1 0 0,-1 0-142,1 0-236,-1 0 506,8-8 0,3-2 0,7-7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8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36 7909,'6'-12'-523,"0"1"335,0 7 1,-14-4 246,-4 8 0,-3 0 0,-3 0 3,1 0 0,-1 0 1,1 2-1,0 4-10,-1 5 1,1-1-1,-1 4 1,1 3-82,-1 4 0,7 3 1,-1-5-1,0 2 38,3 3 0,-5 5 0,8-4 1,0 0 1,-1 1 1,5-1-1,-4-4 1,4 4-11,2 2 1,0-5 0,2 1 0,2-3 11,2-3 0,7 0 1,-1 1-1,3-1-188,3 1 1,-1-7 0,3-1 0,1 0-236,2 0 1,8-7 409,-2 3 0,4-4 0,2-2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9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7811,'9'0'-16,"-1"0"0,-8 2 82,0 4 1,0 4-1,0 7-42,0 1 1,0-1 0,0 0 0,0 1-60,0-1 0,0-5 0,0 0 0,0 1 72,0 3 0,6 1 1,2 1-16,1-1 0,-3 1 0,6-3 17,1-3 1,-3-2-1,2-7 16,1 3 0,3 0 0,1-4 1,1 2-5,-1 2 1,1 0-1,-1-6 1,1 0-26,-1 0 0,1 0 0,-1 0 1,0 0-55,1 0 1,-6 0-1,-1 0 1,3 0-167,1 0 1,-3 0-1,0 0-455,1 0 0,-3 0 346,2 0 0,-9-2 303,3-4 0,-12-4 0,-3-7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37.0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365 297 7633,'0'-17'-446,"6"5"558,0 0 0,0 7 0,-6-7-50,0-2 1,0 5 0,-2-1 14,-4 2 0,2 0 0,-7 5 0,-3-3-63,-2 2 0,-1 2 0,-1 2 0,-1 0-29,-4 0 0,1 0 0,-5 2 0,0 2-8,0 2 1,6 5 0,-3-3 0,5 0-33,1-1 0,1 7-95,0-2 1,1 3 105,4 3 1,7-3 0,8-1 0,5-5 45,2-1 1,2 4 0,5-4 0,0-1-17,1 1 0,-1-2 1,1-6-1,-1 0 19,1 0 0,-1 0 1,1 0-1,-1 0 17,1 0 0,-1 0 0,1-2 0,-1-2-21,0-2 0,-5-5 0,-2 3 1,0-2 7,-1-3 1,-5 3 0,4-2 6,0-1 0,-6-3 41,3-1 1,-3 5 110,-2 0-146,0 9-23,0-5 0,-2 10 0,-1 4 16,-3 5 1,-6 5-1,4-1 1,1-1 27,-1-3 1,-4 1-1,4 6 1,1-1-1,-1 1 0,-6-1 1,5 2-1,-3 3-26,0 1 0,6 0 0,-3-5 1,-1 1 12,0 4 1,6-3-1,-1 3 1,3-3-26,2-3 1,0-5-1,0-1 1,2 1 52,3-2 1,-1 3 0,8-5 0,2 0-15,1 0 1,-3 3 0,-1-5-79,3-2 1,1-2 0,5-2 0,1 0 0,3 0-55,-3 0 0,-2 0 0,-1 0 0,-1-2-656,1-4 0,-1-4 744,1-7 0,-1-1 0,1 1 0</inkml:trace>
  <inkml:trace contextRef="#ctx0" brushRef="#br0" timeOffset="457">697 227 7722,'0'-9'-160,"0"1"1,0 21 259,0 5 1,0-3 0,0-3 0,0 2 11,0 1 0,0 3 0,2-3-91,4-3 1,-4 3 0,6-5-38,-1 0 1,3 3 0,8-7 11,-1-2 1,-5-2-1,-1-2 1,3 0-127,1 0 0,1-2 1,-2-2-1,-5-4 77,-1-1 0,6-3 0,-5-5 42,1-1 1,0 3-1,-6 1 1,1 2 50,-1-1 1,4 3 237,-2-2 9,0 9-253,-6-5 0,0 10 0,2 2 0,1 3-8,3 3 0,0 2 1,-4 5-67,4 1 1,-2-3 0,5-1 0,1-5-327,0-1 0,-4 4 1,5-4-1,3-1 366,1 1 0,3-2 0,-1-6 0</inkml:trace>
  <inkml:trace contextRef="#ctx0" brushRef="#br0" timeOffset="865">1273 297 7880,'10'8'-469,"0"-6"113,-4 4 1,-2-4-1,7 0 517,3 3 0,1-3-141,3 4 0,-3-6-4,-3-6 0,-4 2 1,-6-5-1,2-1 42,1 0 1,1 4 0,-6-5 16,0-3 0,-8 7-24,-3 1 1,1 4 0,-2 2 4,-1 0 0,-3 2 0,1 4-17,3 5 0,-1-1 0,7 1 0,2 3-23,2 2 1,2-5 0,0 1-1,0 1-66,0 3 0,0-4 1,2-3-135,4-1 0,3 4 0,9-6-250,-1-3 1,1 1 433,-1 2 0,8-4 0,3 6 0</inkml:trace>
  <inkml:trace contextRef="#ctx0" brushRef="#br0" timeOffset="1304">1885 245 7880,'9'-18'-743,"-3"1"525,-4 7 0,4 0 76,0 5 215,0 3 1,-14-6 0,-4 8-74,-3 0 0,-1 2 0,3 2 0,1 3-8,-2 3 0,5-6 0,-3 4 30,-2 0 1,1-5 54,1 9 0,4-6 17,8 6 1,0-7 0,2 5-10,4-2 1,4-2-1,7-6-51,1 0 1,-1 2 0,1 1-1,-1 3 0,1 2 0,-1-4-19,1 2 0,-7 2 0,-1-3-74,-2 7 1,-2-2 51,-6 1 0,0-5-12,0 6 1,-8-2-1,-4 1-8,-3-5 0,-3-4 0,1-2 0,-1 0-13,1 0 1,-6 0 0,-1 0 0,3 0 5,1 0 1,3 0 0,0 0-736,-1 0 769,8 0 0,3 0 0,7 0 0</inkml:trace>
  <inkml:trace contextRef="#ctx0" brushRef="#br0" timeOffset="1625">2199 0 6620,'10'0'247,"-2"8"1,-8 4 0,1 3-136,5 3 0,-4-1 0,4 1 0,-4-1-50,-2 0 1,0 1-1,0-1 1,2 1-110,4-1 0,-4 1 1,4-1-1,-5 1-135,-1-1 1,0 1 0,2-3 0,2-1-205,2-3 1,0-5 385,-6 6 0,0 0 0,0 5 0</inkml:trace>
  <inkml:trace contextRef="#ctx0" brushRef="#br0" timeOffset="2029">2112 262 7223,'2'-9'45,"4"3"0,3 4 1,9 2 57,-1 0 1,6 0-1,1-2 1,-1-2-45,2-2 0,-3 0 0,5 4 1,0-2-102,0-1 0,-4-1 0,5 6 0,-1 0 57,0 0 0,-6 0 1,2 0-1,-3 0-97,-3 0 1,-5 0 0,0 0-285,1 0 396,-5 0-5,0 0 0,-10 6 0,-2 1 0,-4 1 20,-2 0 0,5 6 1,-7-3 40,-2 5 1,7 1 0,1 1-37,4-1 1,2-5-1,0-1-75,0 3 0,2 0 0,4-3-85,5-5 1,5 2 0,1-2 28,1-3 1,-1-1 0,1-2 0,-1 0-289,1 0 369,-1 0 0,1-7 0,-1-3 0</inkml:trace>
  <inkml:trace contextRef="#ctx0" brushRef="#br0" timeOffset="2220">2706 105 7779,'-12'-6'-7,"0"0"1,6-7 0,-5 3 0,-1-2 308,2 1 1,1 7-177,3-2-1096,4 4 582,-6 2 1,8 8 0,2 4 387,4 3 0,-4 3 0,6-1 0</inkml:trace>
  <inkml:trace contextRef="#ctx0" brushRef="#br0" timeOffset="2695">3090 245 7616,'15'-2'-140,"-3"-4"0,2 2 874,-9-8-641,1 9 1,-8-5-1,-4 8-104,-5 0 0,-5 0 0,-1 0 1,-1 0-7,1 0 1,-1 0 0,1 0-1,-1 0-2,1 0 0,0 6 1,-1 1 9,1 3 1,1 2 0,4 5 0,7 1 2,3-1 0,2 1 1,0-1-32,0 1 0,7-3 1,5-1-1,4-5-30,1-1 1,6-2 0,3-4 0,-1 2 27,0 2 0,4-1 1,-4-5-1,1 0 21,-1 0 1,4-5 0,-6-1 0,-1 0 16,-3-2 0,-2 0 1,1-5 13,-1 1 0,-1 1 0,-5-7-12,-5 1 0,-4-1 0,-4 3 1,-2 1-92,-1 2 0,-9 9 0,0-3-4,-7 4 0,2 2 0,-5 0 0,5 0 0,2 0-65,-1 0 0,1 2 0,1 4 159,4 5 0,5-3 0,-1 7 0,-2-5 0</inkml:trace>
  <inkml:trace contextRef="#ctx0" brushRef="#br0" timeOffset="3159">3474 262 7880,'10'-2'-206,"-5"-4"456,-3 5 0,0-7-225,4 8 0,-4 2 0,6 2 0,-2 3-60,0 3 1,1 0 0,-3 3-4,2-1 0,6 0-10,-7 5 1,3-1-1,-4-3-30,2-1 1,0-6 30,-6 5 61,0-7 0,0 4 1,0-10-52,0-4 1,0-4 0,2-5-42,4 3 0,-3-3 1,9 5-1,0-2 4,-3 1 1,7 1-1,-4-4 62,3 3 1,3 1-1,-1-3 1,0 3 38,1 2 1,-6 2 0,-1 6 0,3 0 88,1 0 1,3 2-1,-1 2 29,1 2 1,-7 6 0,-1-5-1,0 3-2,-1 4 0,-3 1 0,4 3-114,-2-1 0,3 1 0,-5-1 0,-2 0-269,-2 1 0,-2-1 0,0 1 240,0-1 0,0 1 0,0-1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9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6928,'12'0'381,"-1"0"1,1 0-1,5 0-388,1 0 0,-1 0 1,1-2-1,-1-2-61,1-2 1,-1 0 0,1 6 4,-1 0 1,0 0 0,-1-2 0,-2-1-318,-3-3 1,-5 0-429,6 6 808,-8-8 0,3-2 0,-7-7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19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7420,'2'-9'65,"4"3"1,4 2-1,7 0 7,1-2 1,-1 0 0,1 6-1,-1 0-23,1 0 0,1 0 0,2 0 0,3 0 4,-3 0 1,4 0 0,-1 0 0,-3 0-278,-2 0 1,-1 0 0,-1 0 0,1 0-315,-1 0 1,1 0 537,-1 0 0,1-7 0,-1-3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20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7909,'15'-2'-177,"-3"-4"1,3 4 0,-3-4 219,4 4 0,-5 2 0,1 0 1,2 0 141,1 0 0,2 0 0,1 0 1,-1 2-129,1 4 1,-1-2-1,3 6 1,1-1-43,2 1 1,1 0-1,-7 3 1,1-1 15,-1 2 0,1 1 1,-1 3-1,0-1-55,1 0 0,-1 1 1,1-1-1,-3 1 38,-3-1 1,2 3-1,-9 1 1,1 2 2,2-1 1,-6-3 0,4 1 0,-4 1 2,-2 2 0,0 0 0,0-5 0,0 1 26,0 5 0,0-5 1,-2 4-1,-2-3-6,-2-3 0,-8 3 0,5 1 0,-5 2-79,-3-1 1,9-9 0,-9-1-1,-1 1 4,-3 3 0,1-1 0,-3-1 1,4-4-392,1-3 1,-5 7 0,-2-4 425,-3-1 0,-1 15 0,-6-5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37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7834,'17'9'-51,"1"1"0,-1-6 78,1 2 1,-7 0-1,1-6-129,1 0 0,3 0 1,1 0-1,1 0-17,-1 0 1,1 0-1,-1 0 1,1 0 118,-1 0 0,8-8 0,3-2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38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7486,'12'-9'-140,"-1"3"146,3 4 1,1 2 0,3 0-1,-1 0-93,1 0 0,-7 0 0,3 0 1,4 0-73,3 0 1,2 0 0,-5 0 0,-1 0 158,1 0 0,7 0 0,2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39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35 7960,'10'-7'-291,"-2"5"1,-10-12-1,-4 8 51,-6 2 0,2 2 279,-1 2 1,-1 0 0,-5 0 0,-1 0 45,1 0 0,-1 2 0,1 2-72,-1 2 0,1 2 0,-1-4 1,1 4 9,-1 1 0,3-3 0,1 4 0,5-1 4,1 1 0,2-4 0,6 6-56,0 1 1,0-3 31,0 2 1,2-9 0,2 5 0,4-2 2,1 0 1,3 0 0,5-6-9,1 0 1,-1 0-1,1 0 6,-1 0 0,-5 0 1,0 0 9,1 0 1,-3 0-1,2-2-19,1-4 1,-3 4-1,0-6-7,-3 0 0,5 5 6,-6-9 0,2 8 0,-5-4-4,3 0-2,0 7-18,-6-7 23,0 0 108,0 6-59,0-6 407,0 8-12,0 0-413,8 0 1,-6 2 0,6 2-12,-1 2 1,-5 2-1,6-2-33,0 5 0,-6-1 1,3 2 3,-3 1 0,4-3 1,0 1 4,-2 3 1,4 2 0,-2 1 6,-3 0 0,-1 1 0,-2-1-21,0 1 0,0-1 17,0 1 0,0-1 0,0 1 5,0-1 1,-2-5 0,-3-2 3,-7-3 1,2 1 0,-1-4-2,-3 2 0,-1 0 0,-3-6 1,1 0 1,-1 0 0,1 0-42,-1 0 1,1 0-1,-1 0-61,1 0 0,-1-2 1,1-2-55,-1-2 1,7 0 0,1 4 0,0-2-272,1-2 0,3-1 426,-6 1 0,8-4 0,-11-7 0,5-1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0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682 0 7796,'-12'0'-273,"1"0"0,5 6 1,-4 2 323,2 2 0,-5-5 1,3 7-1,-2 2 1,1 1 48,-3 3 1,-1-1 0,-3 1 0,1-1 19,-1 1 0,-1 5 0,-2 0 0,-5 0-13,-1 3 0,4-5 1,-4 8-1,0 0 13,-1-2 1,7 4 0,-4-5 0,2-1-85,-1 0 1,1 4 0,5-4 0,1 1 8,0-1 1,1-2 0,2-3-79,3 3 0,-1 2 1,-3 4 25,3-6 1,2-5 0,6-4-302,-1-3 1,-7 1 105,6 5 1,-6-5-1383,7 0 1584,-1-9 0,6 5 0,0-8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0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8246,'0'12'421,"0"0"-359,0 1 1,0 3-1,0 1-39,0 1 0,0-1 0,0 1-136,0-1 0,0 1 1,0-1-364,0 0 0,0-5-645,0 0 1121,0-1 0,0 7 0,0-1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1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7894,'12'-15'-325,"0"3"1,-6 4 0,3 7 727,-1-5 1,6 4-253,-3-4 0,5 4 0,1 2-5,1 0 1,-7 0-1,1 0 59,2 0 0,-5 0-191,3 0 0,-2 8-140,1 3 0,-3-1 1,-8 2 61,0 1 0,0 3 0,0 1 0,-2-1-128,-4-5 1,2 5 0,-7-6 0,-1 1 81,2 1 0,-5-2 0,3 3 0,-3-3 62,-3-2 0,7 3 0,1-3 0,0 0 43,1 0 0,3-1 27,-6-1 143,8-4-93,-4 6 0,10-8-23,4 0 1,4 0-1,7 0 15,1 0 1,-7-6 0,1 0 0,2 2 44,1 2 1,-3 1-1,-1-3 1,3-2 10,2 2 0,1 2 1,1 2-19,-1 0 1,0 0-224,1 0 0,-6 0-917,-1 0 183,1 0 855,-2 0 0,5 0 0,-5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1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71 7054,'10'-8'211,"-2"6"1,-8-8-79,0 4 1,0 2-1,-2-5-180,-4 1 1,2 2-1,-6 4 1,1-2 67,-1-2 1,4 1-1,-5 5 1,-3 0-46,-1 0 0,-3 0 1,1 0-1,-1 0 14,1 0 1,-1 0-1,1 0 1,-1 2 12,1 3 1,5-3 0,1 6 2,-3 0 1,-2 2 109,-1 7 0,7 1-93,4-1 0,6 0-7,6 1 0,2-6 0,6-3 0,-3-1 48,3-4 0,-4 4 0,1-3 6,3-1 1,1-2 0,3 0-4,-1 4 1,1-4 0,-1 4-28,1-4 1,-1-2 0,1 0-32,-1 0 1,0 6 0,1-1-99,-1-1 0,-5 0 62,0 2 1,-7-2-53,7 8 1,-8-7 0,2 7-140,-4 2 1,-2-5 158,0 3 0,-2-2 0,-2 3 0,-4-3 11,-2-2 1,5-1 0,-7-3 16,-2 2 0,-1 6 0,-3-6-18,1-3 1,5-1 0,1 0 88,-3 4 1,-1-4-79,-3 4 1,1-4 20,-1-2 0,7-2 0,-1-4-8,-2-6 0,5 5 0,-1-1 1,2 0 4,4-3 1,-3 1 0,1-2 63,2-1 0,2 3 0,2-2 76,0-1 0,0-3-32,0-1 0,0-1 1,2 3 79,4 3 1,-2 2 0,7 6 39,3-1 1,1-7 0,3 4-171,-1-1 1,1 5-1,-1-2-175,1 4 1,-1-4-519,1 0 1,-1-1 654,0 1 0,1-4 0,-1-7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9:34.8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36 7862,'-9'0'53,"1"-8"-487,8 6 516,-8-6 1,4 10-1,-6 4 10,3 6 0,-1-2 0,4 1 0,-2 3 0,2 1 0,1 1 1,-1-3-1,-2-1-1,2 2 0,2 1 1,2 3-1,0-1-192,0 1 0,8-1 1,3-1 54,5-5 0,1 3 1,3-6-1,1-1-32,2 1 0,7-2 0,-5-6 1,2 0-291,4 0 1,-4 0 0,0 0 0,-1 0 367,-5 0 0,6-8 0,0-2 0</inkml:trace>
  <inkml:trace contextRef="#ctx0" brushRef="#br0" timeOffset="455">473 18 7862,'0'-9'-132,"1"1"0,3 10 146,2 4 0,2 3 0,-4 9 33,2-1 0,-1 7 0,-5-1 1,2-2 21,4-1 0,-4-1 0,4 2 0,-4 3-87,-2-3 1,0-2 0,2-1 0,2-1-23,2 1 1,-1-7 0,-5 1-60,0 2 1,0-5-96,0 3 182,8-8 0,-6 2 0,4-12 51,-4-6 1,0-3 0,2-3-32,1 1 0,1-1 0,-4 1 1,2-1-44,2 1 0,8 0 1,-5-1-1,3 1 20,0-1 1,-1 6 0,7 3 0,-1-1-2,1 0 1,1 7 0,2-3 0,3 4 91,-3 2 1,0 0 0,1 2 0,1 2-21,-2 1 0,-7 9 0,-3-2 0,3 3-40,2 3 1,-5-1 0,-1 1 0,-2-1-39,-4 0 0,3-5 0,-1 0 0,-2 1-521,-2 3 1,-2 1 31,0 1 511,0-1 0,8-7 0,1-2 0</inkml:trace>
  <inkml:trace contextRef="#ctx0" brushRef="#br0" timeOffset="843">1154 280 7728,'17'2'-2,"1"4"0,-7-4 0,1 4-144,1-4 0,-3-2 0,2 0 177,1 0 0,3 0-43,1 0 1,1-6-68,-1 0 0,-7-7 72,-4 1 0,-6 2 3,-6-1 0,2 7 0,-8-2 23,-1 4 1,3 2 57,-1 0 1,1 2 0,-2 4-22,6 5 0,-1-1 0,1 2-15,2 1 0,2 3 0,4 1-33,4 1 0,-2-3 1,5-1-1,1-4-51,0-3 1,1-1 0,7-4-159,-1 4 0,7-4 0,-1 4 0,-2-4-590,-1-2 791,-3-8 0,8-2 0,2-7 0</inkml:trace>
  <inkml:trace contextRef="#ctx0" brushRef="#br0" timeOffset="1261">962 36 6494,'17'0'295,"-5"0"-70,-1 0 0,1 0 0,5 0-69,1 0 1,-7 0 0,1 0-62,2 0 0,1 0 0,3 0 0,-1 0 16,1 0 1,5 0 0,0-2 0,-1-2 21,-3-2 1,4 0 0,1 6-51,-3 0 1,-2 0-1,-1 0 1,1 0-1,2 0 50,3 0 0,-1 0 0,-5 0-98,-1 0 0,0 0 0,1 0-45,-1 0 1,-5 0 0,0 0-537,1 0 55,-5 0 0,2 0 8,-4 0 1,-5 2 482,5 4 0,4 4 0,0 7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2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6746,'18'0'18,"-1"0"0,0 0 0,1 0 185,-1 0 1,-5 2 0,0 2-1,1 1-75,3-1 1,1 6-1,1 0-15,-1-1 0,1 7 0,-1-4 0,1 1-64,-1-1 1,-5 5-1,1-1 1,5 5-30,3 1 1,8 3 0,-4 0 0,1 0-10,-1 0 0,-4 1 0,-7-5 1,-3 2-6,3-1 0,-6 3 0,-2 0 0,-3 0 12,3 1 1,-4-1 0,4-4 0,-4 4-19,-2 2 1,0-3-1,0 3 1,0-2 13,0-3 0,0 3 0,-2 0 0,-2 2-12,-2 4 1,-5 0 0,3 0 0,-2-2-3,-3 2 1,-3-3-1,-1 1 1,-1 0-28,1-2 0,-7 4 0,1-8 1,0 1-96,-2 1 0,3-6 0,-5 6 0,0-1-183,0-1 1,4 0 0,-7-7 0,1-3-418,2-1 722,-6 0 0,6 5 0,-8 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3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538 0 6870,'-18'0'-110,"1"0"1,-1 0 0,1 0 0,-2 0 300,-5 0 1,3 2-1,-6 4 1,2 6-60,3 3 1,-3 8 0,0 3 0,0 1 22,-1 4 1,1 8 0,4 1-1,-3 1-37,3 2 1,0 2-1,-1 7 1,-1 0 15,2 1 0,7-1 0,5 0 0,-1 1-27,0-1 1,6 6 0,0 1-1,6-3-78,4-2 1,14-1 0,-1-3 0,4-1-74,2-3 112,6-7-323,-3 12 0,12-15 1,3 5-1,2-4 1,3-4-1,5-2 255,5-2 0,-4-8 0,6 5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4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0 7720,'-15'2'-547,"1"2"592,2 2 0,1 7 0,-9-1 0,-1 3 0,-2 3 14,1-1 0,3 3 0,1 3 0,-1 4 10,-4 0 0,3 6 0,-3-4 0,4 4 2,1 2 0,1 0 1,-1 0-1,1 0-9,-1 0 1,3 0 0,3 0 0,6 0-87,4 0 1,2 4-1,0-3 1,0-4 47,0-5 1,2 4-1,4-4 1,4 0-86,0-4 1,7-3 0,-1-3 0,5-1-127,0-5 1,1 3 0,-1-8 0,4 0-100,2 1 0,0-5 0,5 4 0,-3-4 286,2-2 0,-6-8 0,8-1 0,-6-9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4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36 7693,'-17'5'-491,"-1"1"0,1 0 534,-1-6 1,3-2-18,3-4 1,4 2 27,8-7 1,0 5-80,0-6 0,2 8 0,4-1 1,6 3 53,3 2 0,5 0 13,3 0 0,-2 0 0,7 0 0,-3 0-16,-4 0 1,-1 0 0,-5 2 0,-1 1 32,-3 3 0,-1 2 0,4-2-68,-3 6 0,-7-3 1,2 3-35,-4 1 1,-4-3 0,-4 2 20,-6 1 0,-3-3 0,-2 0 0,-1 0-20,1-1 0,-1-3 0,1 4 1,-1-1-6,1 1 1,-1-4 55,1 6 0,1-7-10,5 7 16,3 0 0,10-3 0,2-1 27,2 0 1,7-6-1,-1 4 1,3-4 18,3-2 0,-1 0 1,1 0-1,-1 0 62,1 0 0,-1 0 0,1 0 0,-1 0-146,0 0 0,1 0 0,-1 0-186,1 0 1,-7 0 0,1 0-850,2 0 1058,1 0 0,3 0 0,-1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5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419 0 6547,'-9'8'219,"-1"-6"0,6 6 0,-4-2-42,-1 0 0,3 7 0,-6-1-68,-1 3 0,-1 3 1,0-1-1,3 1-42,-3-1 0,-1 1 0,-3-1 1,1 1-26,-1-1 1,1 6 0,-1 1 0,1-3-56,-1-2 0,7 1 0,-1 1 1,-1 2-23,-3-1 0,4-3 1,1-1-1,-1-1 13,2 1 0,-3-1 0,5 0-239,-2 1 0,5-3 0,-5-1-801,2-2 1062,2-1 0,6-1 0,8 6 0,2-7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5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7475,'0'11'260,"0"1"-281,0 2 1,0-5-1,0 3-85,0 2 1,0-5-1,0 3 158,0 2 1,0-5 15,0 3 0,0-6 18,0 5 0,8-7 5,3 2 0,5-4 1,1-2-21,1 0 0,-1 0 0,1 0 11,-1 0 0,-5 0 1,-1 0-2,3 0 1,1 0 12,3 0 1,-1 0-115,1 0 0,-7 2 0,-1 4-23,-2 5 1,4-1 0,-7 2-64,-1 1 0,0-3 0,0 2 47,2 1 1,0-3 0,-6 2 35,0 1 0,-2 1 1,-4-1 14,-6-1 0,3-8 1,-1 4-1,0-3 28,0 1 1,-1 0 0,-7-6-13,1 0 0,-1 6 1,1 0-1,0-2-23,-1-2 0,6-2 0,1 0 0,-3 0-27,-1 0 1,3 0-163,0 0-13,1 0 0,-1-2-136,0-4 1,9 2 14,-3-8 0,4 6 338,2-5 0,0-1 0,0-5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5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7120,'12'0'-211,"-1"0"343,3 0 0,1 0 1,3 0-1,-1 0-138,1 0 0,1 0 0,2 0 0,3 0 30,-3 0 1,-7 0-1,-3 0 1,3 0 63,1 0 0,-3 0-88,0 0 0,-1-8 0,7-2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6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7643,'18'0'0,"-1"0"0,1 0-88,-1 0 0,1 5 1,1 1-1,3 0 129,1 2 1,6-4 0,-4 7-1,2 1 53,4-2 1,-3 5 0,-1-3 0,-2 3 9,-4 3 1,5-1 0,-3 1 0,-2-1-116,-1 1 0,3 7 0,0 2 1,-2 2 23,-1 0 1,-3-5 0,-1 5 0,-3 0-5,-1-2 0,-6 6 0,4-4 0,-3 4 26,-3 2 0,-2 0 0,-2 0 0,0 0 11,0 0 1,0 0 0,0 0 0,0-2-12,0-4 1,-2 4 0,-4-6 0,-3 2-44,-1 0 0,-5-2 0,3 2 1,-4-4 20,-1 1 0,-1-7 1,1 4-1,-1-3-1,1-3 0,0-1 1,-3-3-1,-1-1-88,-2 2 1,-1-5 0,7 1 0,-3-2-238,-3-4 0,2 3 313,-8-1 0,0 8 0,-6-4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7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7828,'8'-10'0,"-4"3"-479,7 7 0,-5 0 283,6 0 1,-6 0 221,5 0 1,1 0 0,5 0 0,1 0 31,-1 0 0,7 0 0,-1 0 1,0 0-33,2 0 0,-3 0 1,5 0-1,0 0-24,0 0 1,0 0-1,4 0 1,-2 0-26,3 0 1,-5 0 0,2 0 0,0 0 48,-2 0 1,4 0 0,-6 0-1,3 0 4,3 0 0,0 0 1,0 0-1,-2 0-2,2 0 1,2 0 0,2 0-1,2 0 17,3 0 1,-3 0 0,6 0 0,-2 0-44,-1 0 1,3 0-1,-4 0 1,2 0-42,-3 0 1,-1 0 0,0 0 0,2 0 18,2 0 0,0 0 0,-7 0 0,1 0 10,0 0 1,6 0 0,0 0 0,-2 0 42,-3 0 0,5 0 0,0 0 0,0 0 12,1 0 0,-5 0 1,4 0-1,-2 0-29,2 0 0,-5 0 0,5 0-1,-4 0 1,-2 0 0,0 0 0,0 0 0,0 0-6,0 0 0,0 0 0,0 0 0,0 0 10,-1 0 1,-4 0 0,-1 0-4,2 0 0,2 0-46,2 0 43,0 0-4,-1-8 1,1 6-49,0-4 51,0 4-5,0 2-2,0 0 1,0-6 0,0 1 7,0 1 1,-6 2-1,0 2 1,2-2-7,2-4 1,2 4-1,0-4 1,0 4 208,0 2-148,0 0 0,0 0 0,0 0 0,0 0 48,0 0-83,-1 0-33,1 0 1,0 0 10,0 0 27,0 0-7,0 0 0,0 0 26,0 0-20,0 0-156,0 0 136,0 0 0,-4 0 14,4 0-28,-12 0 7,25 0 1,-24 0 0,11 0 0,-2 0 20,0 0 1,2 6 0,0 0-18,-1 0 0,1-6 38,0 0-31,0 0 9,0 0-8,8 8 2,-6-7 1,5 7-1,-7-8-5,0 0 1,0 0 5,0 0-8,0 0 149,0 0-99,-8 8 1,6-6 0,-4 4-206,4-4 172,-6-2 7,6 0-111,-13 0 1,11 0 111,-8 0-36,8 0-28,-11 0 0,7 0 26,-4 0 0,-2 0 0,9 0 1,-1 0 30,-2 0 1,6 0 0,-4 0 0,4 0 51,2 0 1,0 5-1,-2 1 58,-4-2-90,4-2 0,-8-2 0,6 0 42,-2 0-59,-7 0 23,3 0-4,-8 0 34,1 0 8,-1 0-48,1 0-332,-9-8 164,-1 6-60,-8-5 203,0 7-2898,0 0 2871,-8-8 0,-9 6 0,-10-6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8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18 106 7662,'0'17'149,"0"1"0,0-1 0,0 0-200,0 1 0,6-1 0,0 1 0,-2-1 18,-2 1 0,3-1 0,1 1 1,-2-1-39,-2 1 0,0-1 1,2 1-1,2-1-18,-2 0 0,-2-5 0,-2 0 14,0 1 1,-2-5 1,-4-2 0,2-4 33,-8-2 1,6-2-4,-5-4 0,7-4 0,-4-7 1,2-1 12,1 1 0,-1-2 0,6-3 0,0-1 2,0 2 1,0-5 0,0 3 0,0 2 40,0 1 0,0-3 1,0 0 73,0 1 1,7 3 0,5 2 9,4-1 1,1 1 0,1 1-24,-1 4 0,-5-1 1,-1 7-30,3 2 0,1-4 1,3 3-1,-1 1-16,1 2 1,-7 2-1,1 0 1,2 0 12,1 0 1,3 0 0,-1 2-35,1 4 0,-7-4 1,-1 5-1,-2 1-62,-4 4 1,3-3-1,-1 3 36,-2 2 0,4 1 0,-2 3-53,-3-1 1,-3 1-1,-3-1 38,-3 0 0,-6-5 0,4-2 0,1-1 18,-1 1 0,-6-6 1,3 4-1,-5-2 0,-1-1 1,-1 1 0,1-6 0,-1 2-79,1 4 0,-1-4 0,1 4-64,-1-4 0,1-2 27,-1 0 1,3-2 129,3-4 0,5-4 0,7 1 0,0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15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402 280 7756,'-17'0'-398,"5"0"0,1 0 425,-3 0 1,-1 0 0,-3 0 9,1 0 1,1 2-1,3 2 1,3 4 47,2 1 1,-4-3 0,5 6-31,-3 1 0,0 3 0,-3 1 0,1 1 0,-2 1 22,-1 4 0,-3-1 0,1 5 1,1-2 0,5-3 0,-5 5 0,5 2 0,-3 2-17,2-2 0,-1 2 1,5-6-1,0 2-32,1 4 1,1-3-1,6 1 1,0 0-28,0-2 1,2 4-1,3-6 1,5 0-6,0 1 0,5 3 1,-3-6-1,4-2-109,1-1 1,6-3-1,1 1 1,-1-3-163,2-3 1,-4 3 0,9-5-618,1 0 644,-6 5-1,8-13 248,-4 4 0,4-4 0,2-2 0</inkml:trace>
  <inkml:trace contextRef="#ctx0" brushRef="#br0" timeOffset="350">769 734 7904,'2'-10'-679,"4"5"0,-4 1 879,4-2 1,-2 4 366,1-4-325,-3 4 1,14 2 0,-6 2-154,-1 4 1,7-4 0,-7 6 0,3-1-163,0 5 1,-6-2 0,5 1-217,3 3 0,-1 1 1,1 1-1,-2-2-732,1-3 1021,3-7 0,9 12 0,2-7 0</inkml:trace>
  <inkml:trace contextRef="#ctx0" brushRef="#br0" timeOffset="697">1311 647 6781,'-6'11'138,"0"1"1,-6-6 0,5 4 0,-1-1-56,0 1 0,-4 2 0,5 3 0,-3-1-12,-4-3 1,5 1-1,-3 5 1,0 1-10,3-1 0,-7 1 1,6-1-1,-1 1-47,-1-1 0,6 1 1,-5-1-1,-1 1-23,2-1 1,-3 1 0,7-1-1,0-1-14,-2-5 1,6 5-1,-5-5-327,-1 5 1,6-4-404,-4-1 752,4-7 0,10 4 0,2-8 0</inkml:trace>
  <inkml:trace contextRef="#ctx0" brushRef="#br0" timeOffset="1142">1538 839 7904,'11'10'-555,"1"-5"1,0-3 780,5-2 1,0 0-179,1 0 0,-6-2 1,-1-2 1,3-1 0,-5-9-16,3 2 0,-8-3-6,2-3 0,-4 7-15,-2-1 0,-2 6-14,-4-5 1,-4 7 0,-7-2 31,-1 4 1,7 8 0,-1 2 0,0 1-16,3 5 0,-5-4 0,6 1 1,1 3-10,-1 1 1,0 1 0,4-3 0,-2-1-72,3 2 0,1 1 0,4 3-119,3-1 1,-1-5 0,8-3 0,1 1-68,3 0 0,3-6 0,3 2 250,1-4 0,0-2 0,-5 0 0</inkml:trace>
  <inkml:trace contextRef="#ctx0" brushRef="#br0" timeOffset="1584">2184 734 7904,'8'-10'-536,"-7"3"0,5 7 537,-12 0 0,-3 0 13,-9 0 1,1 2 0,-1 3 44,1 7 1,5-2 0,1 1 11,-3 3 0,6-4-22,2 1 0,5 1-70,1 5 1,1-7 19,5-4 0,4-4 0,7-2-12,1 0 1,-1 6 0,1-1 15,-1-1 0,1-2 0,-1-2 0,-1 2 14,-5 4 0,5-2-8,-4 8 1,-5-1 10,-1 7 0,-4-7 17,-2 1 0,-2 0-10,-4 5 1,-3-5 0,-9-3 126,1-1 0,-1 0 0,1-4-145,-1 2 0,1-1 0,-1-5 1,1 2-84,-1 4 0,7-4 1,-1 4-424,-1-4 497,5-2 0,-8 8 0,7 1 0</inkml:trace>
  <inkml:trace contextRef="#ctx0" brushRef="#br0" timeOffset="2550">2935 53 7806,'0'17'92,"0"1"0,0-1 1,-2 3-1,-2 1-29,-2 2 0,0 8 1,4 0-1,-2 6 2,-1 4 1,-3 2-1,4-2 1,-4 3-69,-1 1 0,-1 3 1,-4-5-1,5 2 29,1 3 1,-6 1 0,3-1 0,-3-3-32,2-3 0,-3 5 1,3-6-1,-1-2 4,1-3 1,-2-1-1,7-2 1,-1-2-6,0-1 0,-4-9 0,7 2 0,1-3-223,2-3 0,2 1-91,0-1 1,8-7-1,3-5-92,5-3 0,1-9 412,1-5 0,-1-3 0,1-3 0</inkml:trace>
  <inkml:trace contextRef="#ctx0" brushRef="#br0" timeOffset="3246">3598 647 6367,'-2'-10'79,"-3"4"1,1 4 0,-8 2-103,-2 0 1,-1 0-1,-2 0 1,-1 0 19,1 0 1,-1 6 0,1 2 4,-1 2 1,1-1-1,-1 3 1,3-4 60,3-1 1,2-3 0,5 6 12,-7-2 0,6 5-40,6-1 0,2-4 1,10-2 6,1-4 1,-3 3 0,2 1-36,1-2 0,3-2 0,1 0 0,1 2-20,-1 2 1,1-1-1,-1-5-2,1 0 1,-1 6 0,0 0 7,1-2 0,-8 6 1,-3 1-18,1 5 0,-6-5 0,4 1 3,-4 2 1,-4 1-1,-2 3 19,-2-1 0,-5 1 0,3-3 1,-2-3 1,-2 1 0,-5-7 4,0-2 0,-1 4 0,1-2 90,-1-2 0,-5-3 0,0-1-98,1 0 0,5-1 0,3-3 0,3-4-194,-3-2 0,6 4-131,2-5 1,4 5 327,2-6 0,0 1 0,16-7 0,3 1 0</inkml:trace>
  <inkml:trace contextRef="#ctx0" brushRef="#br0" timeOffset="3776">3860 717 6123,'-9'2'319,"3"3"0,4-1 0,2 8 0,0 1-207,0 3 1,0-4 0,0-1-32,0 3 1,0 1 0,0 3-65,0-1 0,0-5 1,2-2-1,2-1-19,2 1 1,7-4-1,-1 4-10,3-3 0,-3-1 0,0-6 1,1 0 26,3 0 1,1 0 0,1-2-56,-1-4 1,1 3 0,-3-9 0,-1 0-109,-3 3 0,-5-7 0,4 4 128,-2-3 1,-3-3 249,-5 1 33,0-1-207,0 9 0,0 3 0,0 12-35,0 5 1,0-1-1,0 2 1,0 1-85,0 3 0,2 1-278,4 1 237,-4-1 0,8-5 1,-4 0-81,5 1 1,5-5-1,1 0 184,1-1 0,7-5 0,2 6 0</inkml:trace>
  <inkml:trace contextRef="#ctx0" brushRef="#br0" timeOffset="4268">4384 752 7905,'10'0'-923,"-2"0"1070,-8 0 0,0 1-25,0 5 0,6 4-75,-1 7 0,1 1 1,-4-3-1,2-1 42,2-2 1,0-7 0,-6 7-168,0 2 0,5 1-70,1 3 0,0-7-86,-6 1 204,8-8 1,-6 2 55,4-12 1,-4 2-1,-2-8-24,0-1 1,0-3-1,2-1 9,3-1 0,-1 1 0,6-1 0,0 3-20,-1 3 1,-3-3 0,6 5 0,-1-2-7,-1 1 0,6 5 0,-5-4 4,5 2 1,1 3 29,1 5 1,-7 0 0,1 2-6,2 3 0,-5 5 0,3 6 0,0-3-2,-3-1 1,5-1 0,-8 7-33,-2-1 1,3 1 0,-1-1-96,-2 1 1,0-1 0,0 1-166,2-1 1,-1-5 279,-5-1 0,8-7 0,2 4 0</inkml:trace>
  <inkml:trace contextRef="#ctx0" brushRef="#br0" timeOffset="4756">5030 734 6877,'10'2'296,"-4"4"1,-2 4 0,0 7-268,2 0 1,-1-5 0,-5 0 0,0 1 28,0 3 0,0 1 1,0 1 10,0-1 0,0-5-464,0 0 353,0-1 50,0-1 1,0-4-1,0-12-50,0-6 0,0-3 0,0-3-18,0 1 0,6-1 0,2 1 11,2-1 0,1 1 0,5-1 0,-3 3 36,-1 3 1,-6-1 0,6 5-12,1-2 1,-3 6 0,-1-3 0,1 1 0,0 0-11,3 2 0,3 2 0,1 2 5,1 0 0,-6 0 1,-1 2 21,3 4 0,-1 4 0,1 5 1,-2-1-1,1-3 0,-3-1 0,0 4 0,-3-3-98,-3 3 0,4 1-90,-2 3 0,0-1 195,-6 1 0,7-1 0,3 1 0</inkml:trace>
  <inkml:trace contextRef="#ctx0" brushRef="#br0" timeOffset="5405">5677 682 7905,'9'0'-1166,"-1"0"1321,-8 0 0,0 2-67,0 3 0,0-1 0,0 8-23,0 2 0,0-5 0,0 3 9,0 1 0,8 1 0,2 0 18,-1-3 1,7-5-59,-5 6 0,5-8 1,1 1-64,1-3 0,-1-2 0,1 0 0,-1 0 1,1 0 0,1-5 0,2-3 27,3-2 0,3-2 0,-8-3 0,-3 1 42,-1 3 0,1-1 53,1-5 1,-1-1 1,-4 1 1,-5 5-53,-7 0-146,0 8 61,0-3 0,0 14 1,0 5 26,0 4 1,0 1 0,0 1-1,0-1 2,0 1 0,0-1 0,0 0 0,0 1-11,0-1 1,2 7 0,2-1 0,2-2-10,-2-1 1,-2-3 0,-2 1 0,0-1 29,0 1 0,0-1 0,0 0 0,0 1 60,0-1 0,0 1-5,0-1 0,-2-1 1,-4-5-1,-4-3-5,1 0 1,-7-6 0,4 4-108,-3-4 0,-6 0 0,1 2 0,5 1-27,-1-1 0,1-2-528,-3-2 0,3-2 614,3-4 0,-4-3 0,7-9 0</inkml:trace>
  <inkml:trace contextRef="#ctx0" brushRef="#br0" timeOffset="6155">6410 1 7905,'8'9'-1321,"-4"-1"1321,7-8 1,-5 0 0,6 0 61,1 0 0,3 6 1,1 0 29,1-2 1,-1-3 0,1-1 4,-1 0 1,1 2-1,-1 2-35,1 2 1,-1 6 0,1-4 0,-3 1-19,-3 5 0,3-4 0,-3 1 0,3 3-26,3 1 0,-1 3 1,1 1-1,-3 2 17,-3 3 1,4 1-1,-5-4 1,5 5-59,1 1 1,-1-4-1,-3 4 1,-1 0-1,2 1 1,1 1 0,1 4 0,-3-2 23,-1-2 0,-6 0 0,3 4 0,-1-2-16,-4-2 0,-2-2 1,-2 4-1,0-2-34,0 2 1,-2-3-1,-2 1 1,-2 0 35,2-2 1,-3 4 0,-1-6 0,-2 0 25,-3 1 0,-1 5 0,0-4 1,5 2 32,1 0 1,-4-8-1,5 5 1,-3-3 73,-4 0 1,5 1 0,-3-7 1,-2 0 0,-1 1 1,-3-1-133,1 1 1,5-8 0,3-3-322,1 1 1,0-6 330,2 4 0,-4-4 0,-7-2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9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384 18 7488,'-11'-5'-226,"-1"-1"0,1 0 0,-7 6 333,1 0 0,-1 0 0,1 0-10,-1 0 0,-1 0 0,-3 2 1,-1 2-8,2 2 0,1 7 0,3-1 0,0 3-34,-1 3 0,1-1 0,-1 1 1,3 1 3,3 4 1,-2-1 0,7 5 0,-1-2 2,0-4 0,2 5 0,6-3 0,0 0-52,0 2 0,2-5 0,2 3 1,4-3-42,2-3 0,1 0 0,7 1 1,-1-3-169,1-3 0,5 2 0,0-7 0,-2 1-161,-1 0 1,3 4 0,2-7 0,3-1 358,3-2 0,2-2 0,-6 0 0,-2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9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7690,'0'18'64,"6"-1"0,0 1 0,-2-1-41,-2 1 1,-2-1 0,0 0 0,0 1 64,0-1 1,0 1-1,0-1-143,0 1 0,6-1 0,0 1 49,-3-1 1,1-1-1,0-3 46,2-1 1,8 0-22,-3 5 1,-1-5 0,2-3 9,1-1 1,-3-2-1,2-6 1,-1 2 11,-1 4 0,5-4 0,-3 3-29,4-3 0,1-2 1,0 0-96,1 0 0,-1 0 0,1 0-232,-1 0 0,1-5-177,-1-1 0,-7-2 492,-4 2 0,-4 2 0,-2-7 0,0-1 0,0-5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49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7774,'0'-9'165,"2"1"-202,4 8 0,4 0 1,7 0 82,1 0 0,-1 0 0,1 0-35,-1 0 1,1 0-1,-1-2 5,1-4 1,-1 4-235,0-4 0,-1 2 1,-2 1-203,-3-3 0,-7-2-74,2 2 494,-4 4 0,6-13 0,1 5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0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6788,'18'0'258,"-6"0"1,-1 0-1,3 0-65,1 0 1,3 0-1,-1 0 1,3 0-280,3 0 1,-4 0-1,5 0 1,-5 0-75,-2 0 1,1 0 0,-1 0-1184,1 0 1343,-1 0 0,1 0 0,-1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0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7854,'18'0'-398,"-6"2"1,-1 2-1,3 1 539,1-1 0,3-2 0,-1 0-3,1 4 1,-1-4 0,1 6 0,-1-2-40,1-1 1,-1 9 0,1-4 0,-1 1-58,0 1 1,-1 0 0,-2 5 0,-5 0-22,-1 1 1,6-1 0,-5 1 0,1 1-47,-4 5 1,2-5 0,-3 6 0,1-2 51,2 1 0,-6 5 1,4-4-1,-4 0 0,-2 1 0,0-1 0,0-4 0,0 2-24,0-1 1,0 3 0,-2-2 0,-2-1-47,-2-3 1,-8 0 0,3 3 10,-5 1 1,1 0-1,1-5 1,3-3 6,-3-3 0,-2 2 1,1-7-1,1 1-169,3 0 0,-1-2 1,-5-4-44,-1 3 0,1-3 0,-1 4 237,1-4 0,-9-2 0,-1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1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7811,'-8'10'445,"6"-2"-778,-6-8 0,16 0 340,4 0 1,3 0-1,1 1 1,-3 3-113,-1 2 1,0 0-46,5-6 1,1 0 0,-3 2 0,-1 2-146,-3 2 0,-5-1 295,6-5 0,-1 8 0,7 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2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0 7405,'-8'0'5,"8"0"1,8 2 0,10 2 115,-1 2 0,1 0 0,-3-4 0,-1 1-211,-3 3 1,-1 2 0,4-4-1506,-3 2 1595,1-1 0,5 3 0,1 2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3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 7766,'-12'0'-70,"1"0"0,5 0-84,-6 0 1,1 0 0,-5 2-1,2 2 193,3 1 0,-1 3 0,-5-4-21,-1 2 0,7 5 0,-1-3 17,-2 2 0,1 2 0,1 5 1,6 0 40,4 1 1,2-1 0,0 1-18,0-1 0,0 1 1,0-1-1,2-1 18,4-5 0,4 5 1,5-4-1,-1 1-35,-2-1 1,-1 1 0,7-5 0,-1 0 1,1 0 1,-7 3 0,1-5-1,2-2-60,1-2 1,2 4 0,1 0 0,-1-2 35,1-3 1,-1-1 0,1 0 0,-1 0-32,1 0 0,-1 0 0,1-1 0,-1-3-1,1-2 1,-3-2-1,-1 2 1,-3-3 5,3-1 0,-4-6 0,1 7 0,1-3 16,-2 0 1,-1 1 0,-5-7 0,2 1-21,-2-1 0,-2 1 1,-2-1-13,0 1 1,-2-1 0,-2 1-1,-2-1-14,2 1 1,-5 2-1,-3 1 1,-4 4-124,-1 2 1,3-3-1,-1 3 1,-5 0 62,1 1 0,0 1 1,-1 6-1,-1 0-15,-2 0 0,-1 0 0,7 0 1,-1 0-36,1 0 1,-1 0-1,3 2 1,1 2 145,3 1 0,-1 9 0,-5-4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3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6273,'10'0'0,"-3"0"0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4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35 6257,'-18'0'438,"1"0"-356,-1 0 1,1 0 0,-1 2-10,1 4 0,5-4 0,1 6 0,-3-3 5,-1 1 0,3 6 0,0-4 1,1 1-28,1 5 1,-4-4-1,7 1 1,-1 3-23,0 1 1,2-3 0,6 0 0,0 1 0,0 3 1,0-5 0,0 1-1,2 0-29,4-3 0,-2 7 0,8-6 0,1-1 15,3-3 1,1 2 0,1-2 0,-1 0-15,1 1 1,-1-5 0,0 4 0,1-4 8,-1-2 1,1 0-1,-1 0 34,1 0 1,-1 0 0,1-2 23,-1-4 1,-1-3-1,-3-7 1,-3 2-6,-2 3 0,0-1 0,-5-5-12,3-1 1,0 1-1,-6-1 1,0 1-41,0-1 1,-2-3 0,-2 0 0,-4 3-115,-1 3 1,-3-5 0,-5 11 0,-1-3-29,1 0 1,-1 7-1,1-5 1,-1 2-69,1 4 0,-6 2 0,-1 2 0,3 0-60,2 0 1,3 2-1,2 2 1,5 4 257,1 2 0,-6 1 0,5 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14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7007,'0'-11'985,"0"-1"-587,0 8-59,0-4-110,0 8-98,0 0 0,0 8 1,0 4-110,0 3 0,0 3 0,1-3 0,3-1 23,2-3 0,0 7 0,-4 5 0,2-1-82,2-3 0,-1 0 0,-5 3 0,0 1-3,0-2 1,0 1-1,0-1 1,0 2-77,0-1 0,0-3 0,0-1 0,0-1-144,0 0 1,0 1-1,0-1-125,0 1 0,0-6-804,0-1 1189,0-7 0,0-12 0,0-11 0</inkml:trace>
  <inkml:trace contextRef="#ctx0" brushRef="#br0" timeOffset="516">1 88 7781,'7'-10'-283,"-3"0"0,8 5 153,1-7 1,-3 4-1,2 0 209,1 1 0,3 5 1,1-4-1,1 2 30,-1-2 1,1 4-1,-1-4-1,1 4 0,-1 2 0,1 0-72,-1 0 1,-1 2 0,-3 2 0,-1 4-57,1 2 0,-3 1 0,2 7-27,1-1 0,-3 1 1,0-1 3,-3 1 0,1-1 0,-4 1 1,2-1-93,-2 1 0,-2-1 1,-2 1 155,0-1 1,-8 0 30,-4 1 1,-3-3-1,-3-1 23,1-2 1,5-8 0,1 1-60,-3-3 0,-2-2-106,-1 0 0,0 0 0,-1-2-145,1-3 1,5 3 0,0-4-123,-1 4 0,3 2 357,-2 0 0,1-8 0,-7-2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4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88 7752,'-17'0'-599,"-1"0"656,1 0 1,7-2 15,4-4 0,4 2 0,2-7-31,0-3 0,0 5-15,0-3 1,6 6 0,2-4-72,2 3 0,1 1 143,7 6 0,-1 0 0,1 0-45,-1 0 0,1 2 1,-1 2-2,1 1 1,-7 7 0,-1-4-61,-2 2 0,0-1 0,-5 5 0,3-3-77,-2 3 0,-2-4 0,-2 1 2,0 3 0,-2 0 1,-2-1-1,-4-1 8,-1 1 1,3-3 0,-6 2 31,-1 1 1,3 1 0,-2-2-1,1-5 49,1 1 1,0-4 0,4 8-15,-5 1 1,3-3 77,2 1 69,-3-7 0,9 4 77,0-8 1,1 0-95,11 0 1,0 0 0,5 0-20,1 0 0,-7 0 0,1 0 1,2 0-22,1 0 0,-3 0 1,-1 0-1,3 0 33,1 0 0,3 0 0,-1-2-147,1-4 1,-1 4-216,1-3 0,-1 3-116,1 2 1,-7 0 361,1 0 0,-8 0 0,4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5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245 123 7215,'10'-17'-603,"-2"5"859,-8 0 0,0 7-74,0-7 1,0 6-137,0-5 0,-2 5 1,-4-4-46,-6 2 0,-3 1 0,-3 3 15,1-2 0,5 0 0,1 6 0,-3 0-139,-2 0 1,-1 2 0,-1 2 125,1 2 0,1 1 1,3-3-1,3 4 79,2 2 1,-5 1-48,1 7 0,4-1 0,3 1-10,3-1 0,2-5 0,2 0 40,3 1 0,-1-3 0,8 0 0,2-3-10,1-3 1,-3 4-1,-1 0 1,3-1-1,1 1 0,3-2 0,-1-4 9,1 4 0,-1-2 0,1 5-51,-1-1 0,1 0 0,-1-4-18,1 2 0,-7 5 0,-1-3-17,-2 2 1,-2-4 0,-4 3 0,1 1-58,3 0 0,0-5 4,-6 7 0,-2 0 16,-4 5 1,2-5-1,-7-2 14,-3-3 1,4-1 0,-1-4-15,-3 4 1,-1-4 0,-3 4-22,1-4 0,-1-2 0,1 0 0,-1 0 56,1 0 1,5-2 0,1-2 0,-3-2 38,-1 2 0,3 0 0,0-2 2,-1-5 1,3 1 103,-2-2 0,8 1-36,-1-7 1,3 7 0,4-1-44,3-2 1,-1 7 0,6-1-1,0 2 29,-1 0 1,-3-5 0,6 5-3,1 2 1,-3-4 0,2 2 0,1 0-2,3-1 1,1 3 0,1-8-30,-1-1 0,-5 5 0,-2 0 0,-1 2-40,1 0 1,2-5 0,3 3-225,-3-2 0,-2 5-152,-5-7 1,3 0-522,4-5 898,3 7 0,-5-5 0,8 5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5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7811,'12'-2'632,"0"-4"-436,-8 4 1,9-4 0,-7 12-22,-2 6 0,-2-3 0,-2 3 1,2 2-60,4 1 1,-4 3-1,3 1 1,-3 2-63,-2 3 0,0-1 0,2-4 0,2 3-136,2 1 1,0 0-1,-4-3 1,2 1 93,1 2 0,1 0 1,-6-5-668,0-1 0,2 1 0,2-1 655,2 1 0,0-1 0,-6 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7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0 263 7680,'18'0'-186,"-1"0"1,-5 0 0,-1 0 289,3 0 0,1 0 1,3 0-1,-1 0-135,1 0 1,-1 0 0,1 0-4,-1 0 0,7 0 0,-1 0 42,-2 0 0,-1 0 0,-1 0 0,2 0 0,5 0 37,1 0 1,-4 0 0,4 0 0,0 0-1,0 0 1,-3 0 0,3 0 0,0-2-18,0-4 0,0 4 0,4-4 0,-1 4-40,1 2 0,0-2 0,0-2 0,-2-1 23,2 1 0,2 2 1,0 0-1,-2-2-58,-2-2 0,0 0 0,6 6 0,-2-2 31,-4-3 1,4 3-1,-4-4 1,2 4 18,-2 2 1,4-6-1,-3 0 1,1 2 28,-2 2 0,2 1 0,-6-3 0,2-2 24,4 2 1,0 2-1,0 0 1,-2-2-22,2-2 0,0 1 1,0 5-1,-1-2-16,1-4 0,-4 4 0,2-4 0,0 4-51,-2 2 1,6 0-1,-4 0 1,4-2 9,2-4 0,0 4 1,0-3-1,-2 3 11,-4 2 0,4 0 0,-4-2 0,2-2 19,-2-2 0,4 0 1,-5 6-1,-1 0 65,-4 0 0,2-2 0,-1-2 0,-3-2-15,-2 3 1,5 1 0,-1 2 0,-2 0 3,-1 0 1,3-6-1,0 0 1,-1 2 7,-3 2 0,4 2 1,0 0-1,-1-2 1,-3-4 1,5 5 0,-1-5 0,-2 4-11,-1 2 1,3 0-1,0-2 1,-2-2 9,-1-2 1,-3 0 0,1 6 3,-1 0 0,1-2 1,-1-2-28,1-1 1,-1-1 0,1 6-170,-1 0 1,-5 0-962,-1 0-340,-7 0 1422,-4 0 0,-9 0 0,-9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7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8072,'0'-10'715,"0"2"-696,0 24 0,2-5 1,2 13-60,1-5 1,1-1-1,-4-1 1,2 0 10,2 1 0,0-1 1,-6 1-1,0-1-12,0 1 0,5-7 0,1 1 0,-2 2-133,-2 1 0,-2-3 0,0-1-265,0 3 1,0-4-89,0 1 0,-2-7 527,-4 2 0,-3-4 0,-9-4 0,1-4 0,-1-3 0,1-17 0,-1-1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8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7879,'12'-6'0,"-3"-1"-51,-1-3 0,6 4-144,-3-5 1,5 7 0,1-2 244,1 4 0,-1 2 0,1 0 1,-1 0 51,1 0 1,-1 0 0,0 0-53,1 0 1,5 0-1,1 0-35,-3 0 0,-4 2 0,-3 2-65,-2 2 1,-1 5 0,5-3 66,-5 2 1,-3-5 0,-6 5 0,2 0-66,2 0 0,0-5 0,-6 7 19,0 2 0,0 1-12,0 3 1,-8-7 33,-4 1 0,-3-8 1,-1 4-1,3-3-13,1 1 1,0 0 0,-5-6-1,-1 0-94,1 0 1,-1 2 0,1 2-201,-1 2 0,1-1-135,0-5 449,7 0 0,-6 0 0,7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8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7153,'0'-10'-92,"-2"2"238,-4 8 0,2 0 0,-7 0-81,-3 0 0,4 0 0,-1 0-4,-3 0 0,-1 8 0,-1 4 0,2 3-61,3 3 0,-1-1 0,-5 0 0,1 3 6,5 3 0,-3-3 1,6 5-16,-2 0 0,5-6 0,-5 7 1,2-3-1,4 0 4,2-1 1,2-3 0,2-2-1,2 1-32,2-1 1,8 1 0,-3-3 0,5-1-81,1-2 0,6-7 1,1 5-1,-3 0-141,-1-1 0,3-5 0,0 2 0,-2-4 258,-1-2 0,5 0 0,2 0 0,8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9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6738,'-10'17'798,"4"1"-735,4-1 1,2 1 0,0-1-26,0 1 1,0-1-1,0 1-31,0-1 1,0 1-1,0-1 1,0 0 36,0 1 0,0-1 0,0 1-52,0-1 0,2-5 77,4 0 0,-2-7 0,7 5-35,3-2 0,-4 0 1,1-4-20,3 1 1,-4 1-1,1-6-4,3 0 1,1 0-46,3 0 1,-1 0-70,1 0 0,-1 0-255,1 0 0,-1 0 127,1 0 0,-7 0 231,1 0 0,-8 0 0,4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9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7300,'18'0'91,"-7"0"1,1 0 24,1 0 1,3 0-1,1 0-70,1 0 0,-1 0 0,1 0 1,-3-2-81,-3-4 0,4 4 1,-5-4-173,5 5 1,-1-1 0,-1-2-191,-3-2 1,-1-2 124,2 2 0,-4 2 271,-8-7 0,7 7 0,3-4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5:59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7637,'2'-10'-85,"4"4"198,5 4 0,5 2 0,1 0-104,1 0 0,-1 0 0,1 0-15,-1 0 0,1 0 0,-1 0-222,1 0 1,-7 0 0,1 0-688,2 0 915,-7 0 0,9 0 0,-6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29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0 6994,'-12'8'164,"0"4"1,8-2-1,-3 1 1,1 3-1,0 1-40,2 3 1,-4 7 0,3 2-1,1 2-75,2 0 0,-4 2 0,0 8 0,0 2-5,-2-2 0,7 0 0,-7-1 1,2 3 18,0-2 1,-6-2 0,7-2 0,-1-2-123,-2-4 0,6 2 0,-4-6 0,4 0 24,2 1 0,-5-3 0,-1-6 0,2 1-163,2-1 1,2 1-654,0-1-87,0-7 938,0-2 0,8-16 0,1-2 0</inkml:trace>
  <inkml:trace contextRef="#ctx0" brushRef="#br0" timeOffset="259">280 402 7953,'10'0'-381,"0"0"1,-4 2 679,5 4 1,-1-2 0,2 5-257,1-1 0,-3 6 1,1-3-124,3 5 1,-4-4 0,1-3 0,1 1-96,-2 0 1,5-4-1,-3 3-262,3-1 1,3 4 436,-1-6 0,1-1 0,-1-5 0</inkml:trace>
  <inkml:trace contextRef="#ctx0" brushRef="#br0" timeOffset="556">717 437 7192,'-2'-10'246,"-4"5"-100,4 3 1,-13 9-66,3 5 0,-2 4 0,1-1 1,1-1-21,-1-3 1,3 1-1,-2 5 1,-1 1-7,-3-1 0,5 1 1,1-1-1,0 1-10,0-1 0,1-5 1,-3-1-1,4 3-51,1 2 1,3 1 0,-8 1-215,-1-1 0,3-5 1,0-1-164,2 3 1,3-4 182,5 1 200,0-7 0,0 4 0,0-8 0</inkml:trace>
  <inkml:trace contextRef="#ctx0" brushRef="#br0" timeOffset="1018">857 577 7772,'7'9'-547,"5"-3"1,-2-4 741,1-2 1,-5 0-1,4-2-55,-2-4 0,5 3-113,-1-9 0,-2 6 1,-1-5-36,-1-3 1,-2 4-67,-6-1 1,0 5 46,0-6 1,-2 8-1,-4-4-47,-5 1 1,1 5-1,-2-4 53,-1 4 1,3 2-1,0 2 1,0 2 70,1 2 0,3 5 0,-4-3 1,1 2 55,-1 3 1,0 3 0,-2 1-66,7 1 1,-3-1 0,2 1-33,2-1 0,2 1 0,4-1-120,4 1 0,-2-9 0,8-1 0,1-2-183,3 0 0,1 0 0,3-6 294,3 0 0,-4 0 0,6 0 0</inkml:trace>
  <inkml:trace contextRef="#ctx0" brushRef="#br0" timeOffset="1415">1328 524 6843,'6'-11'-693,"0"-1"811,-2-1 1,3-3 313,-1-1 1,0 5-450,-6 0 1,-8 8 0,-3-1-29,-5 3 0,1 4 1,1 1-1,2 3 23,-1-2 0,3 4 0,-1 0 1,-1 1-2,2 5 0,-3-4 1,7 1 89,2 3 1,2 1-1,2 3 1,0-6-1,2-3-2,4-1 1,3-2 0,9-4-9,-1 4 1,1-5 0,-1 5 0,1-4 72,-1-2 1,1 0-73,-1 0 1,-1 2-1,-3 2-121,-1 2 0,-8 7 26,2-1 1,-4-2-1,-2 1 1,-2 1-10,-4-2 0,2 3 0,-6-5 0,0 0-3,1 0 0,-3-1 0,-5-3 0,-1 2-64,1-2 0,1 0 0,3 0 0,1 2-212,-2-3 0,-1-1 325,-3-2 0,1-7 0,-1-3 0</inkml:trace>
  <inkml:trace contextRef="#ctx0" brushRef="#br0" timeOffset="1992">1485 35 7953,'12'0'-908,"0"0"800,-1 0 1,7 0 0,-1 0 0,1 0 224,-1 0 0,8 0-49,4 0 1,3 0-1,-3 2 1,-6 2-2,-4 2 0,-1 6 0,-1-5 0,1 3 30,-1 4 0,1 1 1,-1 3-54,1-1 0,-3 6 1,-1 1-1,-5-3-39,-1-1 1,4-3-1,-6 2-14,-2 5 1,-1-5 0,1 6 0,2-1 0,-2 1 29,-2 2 1,-2-4 0,0 4 0,0 1-127,0-1 1,0-6-1,0 4 1,0-1 55,0-1 0,0 2 0,0-4 0,-2 3 24,-4-3 1,4 4-1,-6-1 1,3-3 29,-1-2 0,-8-1 0,5-1 0,-3 1 0,0-1 1,1-1 0,-7-3 0,1-1 14,-1 2 1,1-5-1,-1 1 1,1 0-78,-1-1 0,1-5 0,-1 2-655,1-4 712,-1 6 0,1-6 0,0 5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00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7418,'11'0'-495,"1"0"601,1 0 0,3 0 0,1 2 0,1 2 23,-1 2 1,-5 0 0,0-6 0,1 0-44,3 0 0,1 6 0,1 0 0,-1-1 20,1 3 1,-7-6-1,1 6-31,1 0 0,3-1 1,-1 7-1,-1-2-35,-2 1 0,-3-3 0,5 2 0,-4 1-58,-3 3 1,7 1 0,-4 1-28,-1-1 0,5 1 1,-8-1-1,0 0 38,1 1 1,-5-1 0,4 1 0,-4-1-73,-2 1 1,6-1 0,0 1-1,-2-1 20,-2 1 0,-2-1 0,0 1 0,0-1 22,0 0 0,0 1 0,0-1 0,0 1 41,0-1 0,-6 1 0,0-1 0,0-1-18,-2-5 1,4 5 0,-5-4-1,-1 3 37,0 3 0,5-3 0,-7-1 1,0-3-17,3 3 0,-7 0 1,4-1-1,-5-1 4,-6 1 1,3 3 0,-3-1-1,4-1 1,1-2 1,-5-1 0,0 5-1,1-3-3,3-1 1,1-6-1,1 4-84,-1-3 0,1 5-104,-1-6 0,1 1-267,0-1 0,5-4 136,0 4 310,1-4 0,-7-10 0,1-1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29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1 7848,'-11'0'96,"-1"0"-208,8 0 0,-6 0 125,4 0 0,3 0 0,-7 2 0,0 2 8,0 1 0,5 1 0,-7-6 0,0 2 45,3 4 1,-7-4 0,6 6 0,-1-2 22,-1-1 1,8 3 0,-3-4-47,-1 2 1,0 7-18,-4-1 1,-1 4 0,7 1 1,2 0 1,2-5 0,2 0-35,0 1 0,0 3 1,0 1 14,0 1 1,0-7 0,2-1-1,2 0 31,2 0 0,5-5 1,-5 7-1,0 0-1,2-3 1,-4 1 0,7-6-7,3 2 0,-4 5 0,1-5 6,3-2 0,-4 0 0,1 0-3,3 2 1,1 0 0,3-6 15,-1 0 0,-5 0 0,0 0-6,1 0 1,3 0 0,1 0-16,1 0 0,-1-6 0,0-2-3,1-2 0,-6 4 0,-1-3 24,3 1 0,-6-6 1,-1 5 4,1-1 0,-6 0 0,4 4 24,-4-5 0,-2 1-140,0-2 1,0 1-26,0-7 1,0 1 72,0-1 1,0 1 0,-2-1-39,-4 1 0,4 5 0,-6 1-15,1-3 0,3 4 0,-8 1 35,-2 1 1,5 2-1,-3 4 152,-1-4 0,3 4 1,-2-3-105,-1 3 0,3 4-71,-2 3 1,8 5 51,-1 8 0,3-1 0,2 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29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7333,'0'-9'-213,"2"1"-457,4 8 670,-4 0 0,13 0 0,-5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0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18 7789,'0'-10'169,"0"2"1,-7 8-372,-5 0 0,2 0 0,-1 0 231,-3 0 1,4 6-1,-1 2-30,-3 2 0,-1 1 0,-1 7 1,3-3 19,1-3 1,2 3 0,-1-3 0,5 3 3,4 3 0,-4-6 0,0-1 0,2 3 12,2 1 1,2-3-1,0 0-9,0 1 1,2 1-1,2-1 1,4-3 38,2-2 1,1 5 0,7-3-23,-1 0 1,1-2-1,-1-6 1,1 1 6,-1 3 1,1 0-1,-1-6-10,0 0 0,1 0 0,-1 0 0,1 0-3,-1 0 0,1-6 0,-1-2 28,1-1 0,-7 3 1,1-6-22,2-1 1,-5-3-1,1-1-35,-2-1 0,-2 7 1,-6-1-1,0-2-17,0-1 1,0-3 0,0 1 5,0-1 1,0 7 0,0-1-13,0-1 1,-6 3 0,-2 0 0,-2 1-47,-3-1 0,3 6 0,-2-2 0,1 2-116,1-2 1,-5 4-1,3-3-86,-4 3 1,-1 2 0,-1 0-83,1 0 1,5 2 0,1 2 343,-3 1 0,-1 9 0,-3-4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1.4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7551,'11'-6'-92,"1"0"0,-8-2 248,2 2 0,-3 5-112,3-5-45,-4 4 11,6 2 1,-8 8-51,0 3 0,0 5 1,0 1-30,0 1 0,0-7 40,0 1 20,0 0 110,0 5-35,8-7 1,-4-3-15,7-7 0,-5 0-24,6 0 0,-3-1 0,5-3-4,-2-2 1,-6 0 0,5 4-24,3-4 1,-5 4 0,3-4-12,2 5 1,1 1 69,3 0 0,-1 0 32,1 0 1,-1 0-1,1 0-31,-1 0 1,0 0-35,1 0 1,-1 0-1,1 1-37,-1 5 0,-5-4 0,0 4-11,1-4 0,3 4 3,1 0 0,-5 7 17,-1-1 1,-7 3-16,2 3 1,-4-1 7,-2 1 1,0-7-1,0 1 7,0 2 0,-2-7 1,-2 1-4,-2 0 0,-5-4 1,3 6-9,-2-3 1,1 1 0,-5-4-1,2 2-38,-1-2 1,3 3 0,-2-1 34,-1-2 1,-3 0 0,-1 0 6,-1 2 1,1 0-1,0-5-20,-1 5 0,1-4 0,-1 4-78,1-4 0,5-2-54,0 0 1,1 0-99,-7 0 1,7 0 18,-1 0 1,8-2 0,-4-2 16,1-2 1,5-1 221,-4 1 0,4-4 0,2-7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1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7062,'2'-9'174,"4"3"1,-2 4-1,8 2-127,1 0 1,3 0-1,1 0 1,1 0-13,-1 0 1,1 0 0,-1 0 0,1 0-101,-1 0 0,1 0 0,-1 0-160,1 0 1,-7 0-661,1 0 885,-1 0 0,7 8 0,-1 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2.6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88 7885,'9'-8'-743,"-1"6"873,-8-13 1,6 11-163,0-8 0,0 6 126,-6-5-132,0 7 0,-2-10 24,-4 8 0,-4 0 0,-7 6-10,-1 0 0,7 0 0,-1 0 1,-2 0-5,-1 0 1,-3 0 0,1 0 37,-1 0 1,1 0-1,1 2 5,5 4 0,-3-2 0,6 8-4,-1 1 1,5-3 0,-2 2 8,4 1 0,0 1 1,-2-1-1,-2-1-3,3 2 0,1-5 1,2 3 29,0 2 1,5-5-1,3 1-12,2-2 1,-4-2 0,3-5 0,1 3-8,0 2 0,-4 0 0,5-6-2,3 0 0,1 0 0,3 0 25,-1 0 1,-5-6 0,0-2 2,1-1 0,-3 3-21,2-6 1,-3 6-48,3-5 0,-2 1 1,-7-3 29,3 1-66,0 8 61,-6-12 12,0 15 117,0-7-74,0 8 1,0 2-46,0 4 1,0-3 0,0 9-7,0 2 1,0 1 0,0 3-1,0-1 1,0 1 0,0-1 1,0 0-1,0 1 32,0-1 1,0 1 0,0-1 8,0 1 1,0-1-1,0 1-16,0-1 1,0-5-1,0-1 26,0 3 1,0-4-27,0 1 0,-2-7 1,-2 4-780,-2 0 1,-1-6-604,1 4 1341,4-4 0,-14-2 0,7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3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35 7885,'10'-2'-993,"-4"-3"1245,-5 3-211,7-6 1,2 2-17,7 0 1,-5 0 0,0 6 34,1 0 1,-3 0-1,2 0 42,1 0 0,3 0-58,1 0 1,1 0 0,-3 2-12,-3 4 1,3-2 0,-3 6-41,3-2 1,1 5-20,-4-1 0,-5 3-15,-7 3 0,0-7 0,-2 1 10,-3 2 0,-3 1 0,-6 1 0,3-5-37,-3-5 1,4 2 0,-1 0-119,-3 1 1,-1-3 55,-3 6 0,7-8-67,-1 2 34,8-5 159,-4-1 1,16 0 98,4 0 0,1-1 0,1-3 165,-3-2 0,1 0-179,6 6 0,-7 0 138,1 0 0,-1 0-139,7 0 1,-8 8-1,-3 1-106,1 1 1,-6 0 0,4-4-3,-4 5 1,-2-1 0,0 2-5,0 1 0,-2-3 0,-2 2-86,-2 1 0,-7 3 93,1 1 0,-4 1 31,-1-1 0,1-5 0,3-3-2,1-1 0,3 0 0,-5-4 391,2 2 1,1 0-176,-7-6 1,1 0-142,-1 0 1,9-2 0,1-2-68,0-2 0,6-2 0,-6 4-111,1-2 1,5-1 0,-6 3-291,0-2 1,4 0 47,-7 6 1,5 0 0,-6 0 340,-1 0 0,-3 0 0,-1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4.6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70 7885,'0'-11'-648,"0"-1"1,-2 8 594,-4-2 492,4-3-228,-5 7 1,8-6-35,5 8 0,-2-6-20,8 0 1,-6 0-56,5 6 0,1 0-72,5 0 0,-5 0 0,0 2-16,1 4 0,3-4 0,1 6 0,1-2 16,-1-1 1,1 3 0,-1-2-7,1 6 1,-1-5 0,0-1 0,-1-2-53,-4 2 0,3-4 0,-3 4 10,3-4 1,3 4-1,-1-1-13,1-1 0,-1-2 24,1-2 0,-1 0-8,1 0 165,-9 0-146,-1 8-3,-8-6 6,0 6 1,0-6-32,0 3 1,-2-1 27,-4 8 1,-3-2-1,-7 3 22,4-1 0,-3-6 0,3 5 39,-3 3 0,-3 1 0,1 1-8,-1-4 0,7 3 1,-1-5-1,0 1-8,3 1 1,-5-6 0,6 6 0,-1-1-40,-5-1 1,4 5-2,-1-3 0,1 4-73,-2 1 1,5-5-688,7-1 1,0-5-116,0 6 866,0-8 0,15 3 0,5-7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5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18 7754,'0'-9'-346,"0"1"0,-1 8 367,-5 0 0,-4 2-16,-7 4 1,1-3 0,2 9-8,3 2 1,5-5 0,-4 3 0,3 2 28,3 1 0,-4-3 0,2-1 0,2 3 60,2 2 0,0-1 0,-2-1 0,-1-3-35,1 3 1,2-4 0,2 1-1,2 1 61,4-2 0,-3 5-56,9-3 1,0-3-41,5 3 0,1-6 0,-1 4 0,1-3-7,-1-3 1,0-2-1,1-2 11,-1 0 1,1 0 0,-1 0 51,1 0 0,-1 0-31,1 0 0,-3-2 0,-1-2-7,-3-1 1,-5-7-1,4 4 1,-2-2-8,-4-3 0,-2 3 0,0-1-47,3-3 1,-3-2-1,4-1 1,-4-1 8,-2 1 0,0 5 1,0 1-11,0-3 1,0-1 15,0-3 1,0 7 0,-2 1-1,-2 0-39,-2 0 1,-7 5 0,1-5-87,-3 2 1,3 0 0,0 4-36,-1-1 1,-3-1-1,-1 6 1,-1 0-104,1 0 1,-1 0-1,1 0 17,-1 0 1,1 2 249,0 4 0,-1 3 0,1 9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26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1 6562,'-18'0'487,"7"0"-440,-1 0 0,0 0 0,-5 0 0,-1 2 16,1 3 0,-1-1 0,1 6 0,-2 0 24,-5-1 1,5 3-1,-4 6 1,3-1 4,3 0 1,-1 3 0,1 3 0,-1 4-45,1 0 1,5 6 0,1-2-1,-1 6 25,2 4 1,2 0 0,7-6 0,-3 0-33,-2 0 0,0 0 1,8-2-1,2-2-76,2-2 1,1-2-1,-1 4 1,4-4-105,0-2 1,5 4 0,-3-5-1,3-3-79,3-2 1,1-1 0,5-3 0,3-3 217,0-6 0,6 4 0,-6-1 0</inkml:trace>
  <inkml:trace contextRef="#ctx0" brushRef="#br0" timeOffset="505">838 280 7163,'-6'-12'-189,"1"1"1,-3 7 0,2-2 248,-6 4 1,3 2 0,-3 0 0,-1 0 0,-3 0 29,-1 0 1,-1 2 0,1 2-66,-1 2 0,3 7 0,1-1 21,2 4 1,9 1 0,-3 0-46,4 1 1,2-6 0,0-1-14,0 3 1,8 1 21,3 3 1,5-3 0,1-1 0,1-4 10,-1-3 0,1 5 0,-1-6 1,0 0-51,1 1 1,-6 1 0,-1 6-5,3-3 1,-6-5 0,-1 4 0,-1 0-12,0-1 1,0-3 41,-6 6 1,-8-6-1,-4 3 22,-3-1 0,-3-2 1,1-6-1,-2 0-1,-5 0 0,3 0 0,-6 0 0,0 2-52,-1 4 1,7-4 0,-4 3-111,0-3 0,5-2-359,-3 0 52,11 0 450,12 0 0,18-7 0,9-3 0</inkml:trace>
  <inkml:trace contextRef="#ctx0" brushRef="#br0" timeOffset="959">978 455 7758,'12'-18'-652,"-1"1"753,-7-1 1,2 9 55,-12 3 1,2 12-65,-7 5 0,7 5 0,-2 1-17,4 1 0,2-1 0,0 1-55,0-1 1,2 1-1,4-1 12,5 1 1,5-7 0,1-1-87,1-2 0,-1-3 0,1-5 0,-1 0-36,1 0 1,1 0-1,2-2 66,3-3 1,-1-3 0,-5-6 0,-1 3-107,0-3 1,-1-1 0,-2-3 106,-3 1 0,-7-1 1,4 3 219,0 3-66,-6-4 1,3 15-86,-10-5 0,3 6 1,-4 6-51,4 5 0,2 5 0,0 1 0,0 1-69,0-1 1,0-5-1,0-1 1,2 3-134,4 2 0,-4-5 0,5-1 0,1 0-159,4-1 1,-3-5 363,3 2 0,7-4 0,9-2 0</inkml:trace>
  <inkml:trace contextRef="#ctx0" brushRef="#br0" timeOffset="1414">1537 402 7810,'2'-9'-484,"4"3"529,-4 4 1,11 10 0,-5 3 35,2 5 0,-6 1 0,3 1 1,-1-1-137,0 1 1,0-1 0,-4 1 28,4-1 0,-5 1 0,5-1-25,-4 0 1,-2-5 37,0 0-3,0-8 1,0 1 22,0-10 1,0 1 0,0-8-8,0-2 1,0-1-1,2-2 1,2-1-1,2 1 1,2-1-1,-5 1 1,5 1-1,2 4 1,-4-3-1,5 5 8,3 1 1,-4-5 0,1 8 11,3 2 0,1 2 0,3 2-7,-1 0 0,-5 2 1,0 4-1,1 6 0,-3 1 0,0 1 1,-3-2-1,-3 1 0,4 3 0,0 1 1,0 1-173,-1-1 0,-1-5 0,-4-1-249,4 3 1,-2 1 407,7 3 0,-7-8 0,4-3 0</inkml:trace>
  <inkml:trace contextRef="#ctx0" brushRef="#br0" timeOffset="1867">2026 437 6585,'6'-11'320,"0"-1"1,7 8-204,-1-2 0,3 4 0,1 4-45,-5 4 0,5 4-45,-4 7 0,-3 1 1,1-1-1,-2 1 0,-4-1 1,-2-5 0,-2-1-171,0 3 0,0 2 116,0 1 1,-2-7 62,-4-5-27,4-3 0,-6-4 0,8-3-12,0-7 1,0-3 0,2-3-17,4 1 1,-2-1 0,7 1 9,3-1 1,2 1 0,1-1 4,0 1 0,-1 5 0,-2 2 1,-3 3-1,3 3 0,1 2 0,3 2 0,-1 0 8,1 0 0,-1 0 0,1 2 15,-1 4 0,-5 1 0,-3 7 1,1-2-8,0 1 0,-6 3 0,2 1 0,-5 1-95,-1-1 1,0 1 0,0-1 0,0 1-198,0-1 1,0-5 0,0-1 279,0 3 0,-7-6 0,-3-1 0</inkml:trace>
  <inkml:trace contextRef="#ctx0" brushRef="#br0" timeOffset="2410">2655 402 7780,'0'-9'-198,"0"1"0,0 10 278,0 4 1,2-2-1,1 7 1,3 3-5,-2 1 1,6 3-1,1-1-52,5 1 0,-4-3 0,-1-1 1,3-5-40,1-1 0,1 0 1,-3-4-1,-1 2 21,2-2 1,1-2-1,3-2 1,-1 0-40,1 0 0,-3-2 0,-1-2 1,-3-4-9,3-2 1,1 4 0,1-5 0,-2-1 49,-3 2 1,-1-5 0,2 3 10,-7-3 1,3 3-1,-2 0 1,-2-1-1,0-1 38,2 3 82,-4-5-132,5 6-37,-7 1 1,0 9 0,0 11 22,0 5 1,6 1 0,0 1 0,-2 1 2,-2 4 1,4-3 0,-1 3 0,-1-3 44,-2-3 0,4 6 0,0 1 0,-2-3-37,-2-2 0,-2-1 0,0-1 0,0 1 15,0-1 1,0 1-1,0-1 46,0 1 0,-2-7 0,-4-1-13,-6-2 0,-3 3 0,-3-5 0,-1-2-12,-4-2 1,3 0 0,-5 2 0,2 2-137,-1-2 1,1-3 0,4-1 0,-3 0-574,-1 0 668,0 0 0,-2 0 0,-3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5.6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7462,'0'-9'-1140,"0"1"1047,0 8 93,0 0 0,0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6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18 6308,'0'-10'475,"-2"2"-382,-4 8 0,2 0-41,-8 0 1,6 6 0,-5 2-34,-3 2 0,5-7 0,-1 5 0,0 0-11,0 4 0,7-3 1,-5 3-20,0 2 0,6 1 0,-6 1 1,2-3 51,1-1 0,-1-1 1,6 7 3,0-1 1,0-5 0,2 0 11,4 1 1,-3 1 0,9-2-13,2-7 1,-5 3-1,3-2 1,2-2-40,1-2 0,1 0 0,-3 2 1,-1 1-1,1-1 0,3-2 1,1-2-1,1 0-27,-1 0 0,1 0 1,-1-2 63,1-4 0,-3 3 0,-1-7 28,-2 2 0,-9 0 0,5 4 0,-2-3 47,0-3 1,0-2-1,-6-5-63,0-1 0,0 1 0,0-1-22,0 1 0,0 0 0,0-1-87,0 1 0,-6-1 1,-2 3-1,-2 1-116,-3 2 0,-3 9 1,-1-5-106,-1 0 0,1 6 0,-1-4 0,1 4 20,-1 2 1,1 0-1,0 2 255,-1 4 0,1 4 0,-1 7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7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6370,'0'-9'71,"0"1"-80,0 8-2,0 0 19,0-8 1,0 4 100,0-8-70,0 9 1,7-11 74,5 8 0,-2 0 1,1 6-61,3 0 1,-4 0-1,1 0-7,3 0 1,1 0 13,3 0 1,-1 0-28,1 0 1,-7 2-42,1 4 0,-8-2 0,4 6 1,-3-1-33,1 1 1,0-4-1,-6 6-27,0 1 1,0-3 0,0 2 26,0 1 0,-6-3 0,-1 1 7,-3 3 1,4-4 0,-6-1 0,1 1 23,1 0 1,-4-4-1,7 3 1,-3 1-7,-4 0 1,5-4 0,-1 5 8,2 3 0,-3-4 0,3-1 1,0 1 0,0 0 1,1-6 0,3 3 7,-2 1 1,-2-6-27,2 4 14,4 3 22,-5-7 172,7 6-43,0-8 1,7 0-71,5 0 0,-2 0 0,1 0 8,3 0 1,-4 0-1,1 0 44,3 0 0,-4 0 0,1 0-23,3 0 0,-5 0 1,3 0-92,2 0 0,-5 0 0,3 0 89,2 0 0,1 0-158,3 0-423,-1 0 1,-5 0-48,-1 0 0,-7 2-223,2 4 751,-4-4 0,-2 6 0,0-8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8.2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245 123 7882,'8'-10'-1061,"-6"0"996,4 4 0,-4 3 1,-1-7 210,5 2 0,-4-5-105,4 1 1,2 2 72,-2-1-146,-1 7 1,-7-10 50,-3 8 0,1 0 1,-8 6-156,-1 0 0,-3 0 110,-1 0 1,-1 0 0,1 0 18,-1 0 1,7 0 0,1 2-1,0 2-3,0 2 0,5 0 0,-5-4 0,0 2 34,1 2 1,3 5-1,-4-3 68,2 2 0,-3-5-60,5 7 1,0 0 0,6 5 0,2-5 6,4 0 0,-2-9 0,7 3 13,3-4 1,-4 4 0,1 0 2,3-2 0,-1 0 1,1-1 90,-2 3 0,-1 2-67,7-2 1,-1-2-45,1 7 1,-7-7-1,-1 4-32,-2 0 0,3-4 1,-3 5 3,2-1 1,-6 0-48,1-2 1,3 3 28,-2 9 1,0-6-7,-6-1 1,-2-1-13,-4 2 0,-4 1 0,-5-5 15,3 2 0,3-7 0,3 3-1,-6-4 0,-1 0 0,-1 2 1,2 2-43,-1-2 0,-3 0 0,-1-1 4,-1 3 0,1 0 38,-1-6 1,1 0 21,-1 0 1,1 0-9,-1 0 0,7 0 1,1-2-60,2-4 0,3 2 37,5-7 0,0 5 1,0-6 4,0-1 0,0 3 121,0-2 1,1 7-56,5-7 1,2 6-1,6-4 84,-3 3 1,1-7 0,5 4-30,1 1 1,-1-1-1,1 6-45,-1-2 1,-5-5-1,0 5 1,1 0-47,3-2 0,-5 4 1,1-5-1,0-1-66,-3 0 1,5 4 0,-6-3 0,-1-1-250,1 0 0,0 6 0,-4-3-938,2-1 1241,-1 6 0,-5-14 0,0 7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8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7059,'10'2'103,"-4"4"0,-4-2-38,-2 7 0,0 1 22,0 5 1,0 1-1,0-1-37,0 1 1,0-7 0,0 1 8,0 2 1,0 1-1,0 3-57,0-1 0,0-5 0,-2-1 62,-4 3 0,4 2 1,-4 1 14,4 0 0,2 1-16,0-1 1,0 1-1,0-1 62,0 1 1,0-7-24,0 1 0,0 0 47,0 5-158,0-7-195,0-2 0,0-6-696,0 3-556,0-3 1456,-7 6 0,-3-16 0,-8-1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39.8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8492,'10'8'-433,"0"0"1,-6 5 168,2-1 0,-1-6-98,-5 5 0,0 1 362,0 5 0,0-7 0,0-2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40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7882,'11'0'-476,"1"0"0,-6 0 557,5 0 1,-5 0-99,6 0 0,-6-2 0,5-2 83,3-2 1,-4-1-186,1 1 1,-5 4 0,4-6 76,-2 0 70,-3 6-21,-5-5 1,-2 7 0,-3 0 49,-7 0 0,2 2 0,-1 1-23,-3 3 1,4 6 0,1-4 55,1 1 1,2 3-35,6 6 0,0-1-46,0 0 1,2-7-1,2-2 1,4-2-86,1 0 1,3-1-1,5-5-53,1 0 0,-1 0 0,1 0-222,-1 0 0,1 0 81,-1 0 269,1 0 0,-1-7 0,1-3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40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7624,'-9'0'-591,"3"0"633,12 0 0,1 2 1,7 1-1,-2 3-692,1-2 650,3 6 0,1-8 0,1 6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41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7547,'0'18'90,"2"-3"0,2-1 1,2-3-70,-2 3 0,3 1 1,-1 3-1,0-3 18,2-3 0,-6 4 0,4-5 0,-4 5-47,-2 1 1,5 1-1,1-1 1,-2 1-327,-2-1 0,-2 1 0,0-1-100,0 0 1,-6 1 433,0-1 0,1-7 0,-3-2 0,-2-8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41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6432,'17'-8'193,"-5"6"1,0-4-9,1 5 0,3 1 0,1 0-50,1 0 1,-1 7-85,1 5 1,-3-2 0,-1 1 0,-3 3-5,3 1 1,2 3 0,-1-1-83,-3 1 0,1-1 0,-5 1-32,2-1 1,-6 1-1,3-3-35,1-3 0,-6 3 1,4-3 1,-4-2-56,-2 1 124,0-7-3,0 4 1,0-10 0,0-4 1,0-3 7,0-9 1,0 1 28,0-1 0,0 1 0,0-1 7,0 1 1,6 5 0,1 2 0,1 1-1,0-1 1,6 4-10,-3-5 0,3 5 1,-1-4-1,-1 2 28,2 4 1,1-3-1,3 1 7,-1 2 1,1-4-1,-1 2 3,0 2 1,1 2-1,-1 1 1,1-3 23,-1-2 0,1 0 0,-1 6 5,1 0 1,-1 2 0,1 2-16,-1 2 0,-5 1 0,-1-3 1,3 4 19,2 2 1,-1-4-1,-1 3 1,-3 1 20,3 0 0,1-1 0,1 5 1,-3-2-6,-1 1 1,-2 3 0,3 1-18,-1 1 1,-6-1 0,4 1-1,-3-1-58,-3 1 0,0-7 0,0 1-96,2 1 1,0 3-1,-6 1-211,0 1 1,5-7-285,1 1 0,0 0-409,-6 5 986,0 1 0,8-1 0,2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2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7711,'0'18'123,"0"-1"0,0 1 0,0-1-73,0 0 0,0 1 1,0-1-1,0 1-12,0-1 0,6 1 1,0 1-1,-3 3-131,-1 1 1,4 0 0,0-5 0,-2-1-86,-2 1 0,0-1 0,2 2-92,1 5 1,1-5 0,-6 4-435,0-3 704,0-3 0,-7 1 0,-3-1 0</inkml:trace>
  <inkml:trace contextRef="#ctx0" brushRef="#br0" timeOffset="346">1 53 7906,'5'-12'-268,"3"2"31,2 2 1,1 3 0,7 3 0,-1-2 0,1-2 333,-1 2 0,1 2 1,-1 2-1,1 0-70,-1 0 0,6 0 0,1 0 0,-3 0 34,-1 0 0,-3 0 1,0 0-39,1 0 0,-6 6 0,-3 2 0,-1 1-13,-4 5 1,4-4 0,-3 1 0,-1 3-13,-2 1 0,-2-3 1,0 0-1,0 1 1,0 3 1,0 1 0,0 1 0,-2-1-21,-3 1 1,-5-1-1,-8 1 35,1-1 0,-1-5 0,1-3 1,0-1 4,-1-4 0,-5 4 1,-1-2-1,3-2-10,2-2 1,1-2 0,1 0 0,-1 0-245,1 0 1,5 0 234,1 0 0,-1 0 0,-6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42.7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298 53 7924,'0'-12'-344,"0"1"0,-2 7 0,-2-4 516,-2 0 0,-2 6-86,3-3 1,-5 3-127,-8 2 1,1 0 25,0 0 1,-1 0 0,1 0 3,-1 0 1,1 5 0,-1 1 0,1 0 7,-1 2 1,7-6-1,-1 6 18,-2-1 0,1 3 0,-1 8-5,3-1 0,7-5 0,-2-1 31,4 3 1,2 1 0,0 3-9,0-1 0,6-5 1,2-2-11,1-3 0,3 1 1,5-4-1,1 2 35,-1-2 1,1-2 0,-1-2-54,1 0 1,-1 0-1,1 0 1,-3-2-11,-3-4 1,3 4 0,-5-6 0,2 2-8,-1 1 0,-5-7 0,4 4 0,0-2 8,-1-3 0,-5 3 1,4 0-1,-2 1-8,0-1 1,-1-2-16,-5-5 0,0 5 17,0 1 12,0 7 0,-2-4-8,-3 8 8,3 0 1,-6 2 0,8 4 60,0 5 0,0-1 0,0 2-3,0 1 1,6 3 0,1 1 10,3 1 1,-4-7-1,6 1-18,1 2 0,3-5 1,1 1-1,1 0-282,-1 0 0,1-7 0,-1 3-160,1-4 0,-1 4 1,0 0 387,1-2 0,-1-2 0,-7-10 0,-2-2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43.2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7377,'10'-8'-772,"-3"5"1077,-7-9 50,0 8-265,0-4 1,0 10-20,0 4 0,0 4 0,0 7-25,0 1 1,0-1 0,0 1 0,0-1-13,0 1 1,0 5-1,0 0 1,0-2-13,0-1 0,6 3 0,0 0 1,-2 1 23,-2 1 1,-2-4-1,2 8 1,2 0 4,1-1 0,1 3 1,-6-6-1,0 0 6,0 0 0,0 4 0,0-3 1,0-1 66,0 0-62,0-2-15,0-5-4,0-1-63,0 1 71,0-1-4,0-7-214,0 6 206,0-7-10,0 1 16,8 5-231,-6-13-1,6 14 185,-8-14-198,0 6 1,0-6-361,0 3 162,0-3 1,2 6-109,3-8 506,-3 0 0,14-8 0,-6-1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6T05:36:44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53 106 7371,'0'9'73,"7"-1"45,3-8-93,0 0 0,5 0 0,-3 0 0,3 0-12,3 0 0,-1 0 0,1 0-17,-1 0 1,1 0-41,-1 0 1,1 0 47,-1 0 1,-7-2-24,-4-4 1,-4-3 8,-2-9 1,0 6 18,0 1 1,-6 5 23,0-6 1,-6 7 0,5-5-23,-3 2 0,0 0 0,-3 4-1,1-1 1,6-1-1,-6 6-14,-1 0 0,-3 0-3,-1 0 1,1 2 0,3 2 3,1 1 0,6 7 0,-3-4 3,1 2 0,-4-5 0,4 7 16,-1 2 1,3 1-1,-4 3-13,2-1 0,3-5 0,5-1 0,0 3-3,0 1 0,-6-3 1,0 0-1,2 1 0,2 3 0,2-5 1,0 1 7,0 2 1,0 1 0,2 3 37,4-1 1,-4-5 0,4-1 92,-4 3 0,3-4-34,1 1-52,8-7 1,-10 4 31,7-8-24,-7 8 4,12-6-32,-14 5 1,13-7-10,-3 0 1,-2 0 0,1 0-15,3 0 1,1 0 0,3 0 5,-1 0 0,1 0 1,-1 0-75,1 0 1,-7 0-1,1-1 59,2-5 1,1 2 29,3-8-33,-9 8 4,7-3 111,-14-1-101,13 6 85,-5-6-78,0 0-10,-3 6 74,1-5 1,-4 1 30,8 0-100,-8 0 11,3 6 0,-5-2-28,4-4 21,-4 4 0,8-5 18,-4 7-1,-5 0-56,7 0 1,-6 0-48,4 0-6,-4 0-100,6 0 166,-8 0-2729,0 0 2737,0 7 0,-8-5 0,-2 6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5-16T11:57:35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12378 18058 0,'0'49'125,"25"-49"-109,24 50-16,-24-25 15,-25 0-15,25-25 16,-25 24 31,25-24-47,24 0 78,51-24-62,172-125-1,200-99-15,-150 74 16,-74 50-16,-99 25 15,-50 49 1,-24 25 0,-1 1-16,0-1 15,-49 25-15,0-25 16,0 25 0,-25-25-16,25 25 31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0.0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12179 5110 0,'0'-25'109,"100"0"-46,24 25-48,49 0 1,26 0 0,-50 0-16,-1 0 15,-73 25-15,-26 0 16,1-25-16,0 0 15,-26 0-15,1 0 16,0 0 0,0 0 15,0 0 0,-1 0 47,1 0 16,0 0-16,0 0-47,0-25-15,0 25 0,-25-25-1,0 0 32,24 25-16,1 0 16,0 0-15,-25-24-17,25 24-15,0 0 31,-25-25-15,24 25 31,1 0-16,0 0-15,0 0-1,0 0 64,-1-25 124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2.3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12155 6499 0,'49'0'141,"1"0"-141,-1 0 15,75 0 1,50 25 0,25-1-1,-26 1-15,26 0 16,-51 0-1,1 24-15,-49-24 16,-26 25-16,-49-50 16,24 0-1,-24 0 1,0 0 0,0 0 15,0 0 0,-25-25-31,24 25 16,1 0-16,-25-25 125,25 0 78,-25 1-47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5.2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12155 8161 0,'0'-25'47,"0"0"31,49 25-46,26-25-32,-1 1 15,-24 24-15,-1 0 16,-24 0-16,25 0 16,-25 0-1,-1 0 1,26-25-16,0 25 15,-1 0-15,1 0 16,-25 0 0,-1 0-16,1 0 15,0 0 1,0 0-16,0 0 16,-1-25-1,1 25-15,0 0 63,0 0-48,0 0 17,-1 0-17,26 0-15,-25 0 16,24 0-1,-24-25 1,0 25 0,0 0-16,24 0 15,1 0 1,-25 0 0,24 0-1,-24 0-15,0 0 16,0 0-1,0 0 17,24 0-1,-24 0 47,0 0 31,0 0 1,0 0-48,-1 0-46,1 0 46,0 0 32,0 0-47,0 0 78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8.2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12130 9054 0,'99'-25'125,"-74"25"-125,24-25 15,-24 25-15,25 0 16,-1 0-1,76 0-15,-76 0 16,-24 0 0,49 0-16,1 0 15,-1 0 1,1 0 0,24 0-16,-25 0 15,1 0 1,-26 0-1,1 0-15,-25 0 16,-1 0 0,1 0-16,0 0 15,0 0-15,0 0 32,-1 0-17,1-25 16,0 25-15,0 0 0,25 0-1,-1 0 1,-24 0-16,0 0 16,0 0 30,-1 0 33,1 0 108,0 0-156,0 0 1,0 0-1,-1 0 31,1 0-30,0 0-17,0 0 1,0 0-1,-1 0 48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10.3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12130 10914 0,'25'0'125,"74"0"-110,-50 0 1,26 0 0,49 0-1,74 0-15,1 0 16,-75 0-1,25 0-15,-50 0 16,-50 0-16,1 25 16,0-25-16,-26 0 15,26 25 1,0-25-16,-1 0 16,-24 0-1,0 0 1,0 0-1,0 0 1,-1 0 0,1 0-16,0 0 15,0 0 1,0 0-16,-1 0 31,1 0 32,0 0 30,0 0-61,0 0-1,-1 0-15,1 0-1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12.7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12179 12998 0,'75'-25'125,"98"-25"-109,-24 25-16,50 1 15,-50-1 1,-1 25-16,1 0 16,25 0-16,-50 0 15,25 0 1,-75 25-16,-24-25 16,24 49-16,1-49 15,-26 25-15,1-25 16,-25 0-1,-1 0 1,1 0 0,0 0 31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23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18 105 5908,'0'-10'-38,"0"0"0,0 5 0,0 1 38,0-8 0,7 8 0,3-4 0</inkml:trace>
  <inkml:trace contextRef="#ctx0" brushRef="#br0" timeOffset="463">53 18 5935,'11'0'-163,"1"0"180,-8 0-12,4 0 0,-10-2-5,-4-4 0,2 4 60,-8-4 0,6 4 38,-5 2 1,5 0 170,-6 0 220,1 0-188,1 0 82,2 0 124,8 0-152,0 0-299,8 0 0,2 0 1,7 0-80,1 0 0,-7 0 0,1 0 0,1 0-65,3 0 0,1 0 0,3 0 0,1 0 3,2 0 1,1 0-1,-7 0-236,1 0 1,-1 0 0,1 0 27,-1 0 1,-5 0 121,-1 0 0,-1 2 171,2 4 0,-5-4 0,-7 6 0</inkml:trace>
  <inkml:trace contextRef="#ctx0" brushRef="#br0" timeOffset="779">140 245 6609,'17'7'354,"-5"-5"-70,0 4 0,-1-4 1,7-2-200,-1 0 1,1 0-1,-1 0-26,1 0 0,-7 0 0,1 0-280,1 0 1,-3 2 220,2 4 0,7-4 0,8 5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15.4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12130 13965 0,'25'0'94,"-1"-25"-47,1 25-31,0 0-16,49 0 15,50-25 1,1 1-16,-1 24 15,-75 0-15,26 0 16,-1 0-16,-24-25 16,-26 25-1,1 0-15,0 0 32,0 0-1,0 0-16,-1 0 1,1 0 0,25 0-1,-25 0 48,-1 0-32,1 0 0,0 0-31,25 0 32,-26 0-32,1 0 15,0 0-15,25 25 16,-26-1-1,1-24 1,25 0 15,-25 0-15,0 0 31,-25 25-16,24-25 47,1 0 141,0 0-188,0 0-15,0 0 46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38.76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5011 0,'25'0'125,"0"0"-110,0 0 1,0 0-16,49 0 16,-49 0-1,24 0-15,1 0 16,-25 0-1,0 0-15,-1 0 16,1 0 0,0 0-1,0 0 17,0 0-1,-1 0 109,1 0-124,0 0 0,0 0-1,0 0 1,-1 0 0,1 0-1,0 0 1,0 0 15,0 0 0,0 0 32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41.272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6648 0,'0'0'0,"25"0"0,-25-25 15,25 25 1,25 0-16,-50-25 16,24 25-1,1-25 1,0 25 15,0 0 141,0 0-141,24 0-15,1 0-1,-1 0-15,1 0 16,0 0-16,-26 0 16,26 0 15,-25 0-31,-25-25 16,25 25-16,-1 0 15,1 0 1,0 0-1,0 0 126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43.47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7962 0,'25'25'171,"0"-25"-171,0 0 16,0 0 0,49 0-16,-49 0 15,0 0 1,-1 0-16,1 0 31,0 0-31,0 0 16,0 0-1,-1 0-15,1 0 32,0 0-17,0 0 1,0 0 109,-1 0-109,1 0-1,0 0 1,0 0 15,0 0 16,-1 0 15,1 0-62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45.95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3324 11038 0,'25'-25'141,"0"25"-141,49-49 16,1 24-1,73 25-15,-73 0 16,-50 0-16,-1 0 16,26 0-1,-25 0 1,0 0-16,-1 0 31,1 0 0,0 0 1,0 0 30,0 0-46,0 0 46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50.25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13965 0,'25'0'93,"0"0"48,0 0-94,0 0 15,24 0-46,-24 0 15,0 0 1,0 0-32,-1 0 15,26 0 1,-25 0-16,0 0 15,-1 0 1,1 0 0,0 0-1,0 0 32,0 0 31,-1 0-46,1 0-17,0 0 1,0 0 62,0 0-47,-1 0-31,1 0 31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53.26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3399 9079 0,'24'0'203,"1"0"-187,0 0-1,25 0-15,-1 0 16,1 0-16,-1 0 16,1 0-1,0 0-15,-26 0 31,1 0-31,0 24 16,0-24 0,24 0-1,-24 0 1,0 0 0,0 0-1,0 0 79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9:52.45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6127 5035 0,'-25'0'140,"25"25"-124,-49-25-16,24 0 16,0 0-16,0 0 31,0 0-31,-24 0 31,24 0-31,-49 0 16,49 0-1,-25 0 1,25 0-16,1 0 16,-1 0-16,0 0 15,0 0-15,0 0 16,1 0 46,-1 0 1,0 25-16,0-25-16,25 25 31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9:55.33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6028 6623 0,'-25'0'187,"-25"0"-171,-24 25 0,24-25-16,1 0 15,24 24 1,-25 1-16,26-25 31,-26 0-31,25 0 16,-24 0-1,-1 0-15,25 0 16,0 0 0,1 0-1,-1 0 1,0 0 109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00.680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6028 9128 0,'-25'0'125,"0"0"-109,0-25 0,1 1 30,-1 24-46,0-25 16,-49 25 0,49 0 15,0-25-31,0 25 31,0 0-15,1 0 140,24-25-140,-25 25-1,-25 0 1,25 0 0,1 0 15,-1 0-16,0 0 17,0 0 15,25 25-16,-25-25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42:57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7917,'0'-10'-1149,"0"2"1324,0 8 146,0 0-275,0 8 0,0-4 1,0 8-1,0 1 11,0 3 0,0 1 0,0 1-22,0-1 1,0 1-1,0-1 1,0 1-79,0-1 0,0 0 0,0 1-65,0-1 0,0 1-457,0-1-358,0 1 923,0-9 0,0-9 0,0-9 0</inkml:trace>
  <inkml:trace contextRef="#ctx0" brushRef="#br0" timeOffset="632">0 175 8034,'0'-11'-1706,"0"-1"1421,0 8 325,0-11 1,2 13-1,2-6 336,2 0-174,7-2-56,-11 1-206,14-7 140,-6 14-20,-1-13 0,7 13-28,-5-4 1,5-2 83,1 2-48,1-7 0,-1 11 14,9-6-31,-7 8-6,-2 0 16,-1-8-22,-6 6-39,7-5 59,1 7-18,-1 0-191,-7 0 198,5 7-5,-13-5 3,14 6-213,-14 0 193,5-6 1,-7 13-136,0-13 123,0 14 0,0-12-20,0 7 1,0-5 0,0 6 3,0 1 0,-1 3 0,-3 1 0,-4-1-1,-2-5 1,-1 3-1,-5-6 6,4 1-42,-3 3 40,5-2-30,-7-2 0,-1-3 7,1 1 0,-1 6 0,1-6 12,-1-2-5,1-2 9,-1-2-67,9 0 0,-7 0 58,5 0 1,1 0-23,-2 0 17,1 0 164,1 0 5,2 0-150,8 0 333,0 0 0,8 0-261,4 0 1,3 5 0,3 1 35,-1-2 1,0 4 0,1 0 30,-1 1-87,1-5-4,-1 12 1,-5-12 57,0 7-44,-1-7 0,7 10-179,-1-9 186,-7 9-27,5-12-323,-5 6 83,0 0 158,5-7-158,-5 15 86,0-14 1,5 6 88,-3-8-515,-4 0 330,7 0 1,-11 6-552,8-1 760,-1 1 0,7-6 0,-1 0 0</inkml:trace>
  <inkml:trace contextRef="#ctx0" brushRef="#br0" timeOffset="1547">821 315 7276,'0'-10'-648,"0"2"813,0 8-129,0-7 0,0 3-17,0-8 0,0 6 173,0-5 0,-8 7-94,-3-2 0,1 4 0,-2 2-5,-1 0 0,3 0-62,-2 0 0,1 0 0,-7 2-42,1 4 1,-1-2 25,1 7 0,-1-1 0,3 4 0,3-3 0,-1-5 0,7 6 0,2 1 12,2 3 1,2-5 0,0 1-9,0 2 0,2-5 0,4 1 36,5-2 1,5 4 0,1-7 53,1-1-69,-8-2-11,5-2 0,-5 0 0,7 0 1,1 0-14,-1 0 1,-5-6-133,-1 1 84,1-9 0,0 6 0,-3-5 1,-1 1-49,-4-2 0,4 5 29,-2-3 1,-1 6 30,-5-5 0,6 5-22,0-6 0,2 6 75,-2-5-64,-4-1 9,5 2 43,-7 3-37,0 7 18,8-8 5,-6 6-8,6-6-9,-8 8-50,0 0 88,0 8 1,0-4 0,0 7 82,0 3 1,0-4 0,0 1 41,0 3-132,0-6 30,8 7-32,-6-13 51,5 14-38,1-14 52,-6 13-12,14-13-31,-7 6 1,1 0-1,5-7-5,-13 7 4,14-8-36,-6 0 24,7 0-35,-7 0 1,5 0-1,-5-2 1,2-2-2,-1-1 1,-1-3 0,4 4-34,-3-2 0,-5-6 1,4 5-1,-1-1-106,1 0 146,-6-5-12,4 3 0,-2-2-68,-1 1 0,3-1 0,-4-5-43,2-1 95,0 8-5,-6-5 1,6 11-69,-1-8 279,1 8-198,-6-3 0,0 9 69,0 3 0,-6 5 0,1 8 1,1-1 63,2 1 1,2-7-1,0 1-45,0 1 0,0 3 1,2-1-1,2-1 0,3-4-93,3-3 1,-4 5-1,6-6 1,1 0-112,3 2-27,1-7 0,1 7 1,1-8-249,4 0 0,-9-2 323,3-4-107,-3 5 135,3-15-203,1 6 264,-1 1 0,-7-15 0,-2 5 0</inkml:trace>
  <inkml:trace contextRef="#ctx0" brushRef="#br0" timeOffset="1750">1327 88 8034,'-11'-6'0,"-1"-2"1,-1-1 1,3-1-44,-2-2-90,8-3 1,-1 13 0,10-4-4,7 4 0,-2 2 1,1 0-1,1 2 135,-2 4 0,13 3 0,-4 9 0</inkml:trace>
  <inkml:trace contextRef="#ctx0" brushRef="#br0" timeOffset="2414">1607 228 7489,'0'-10'343,"0"2"1,6 10-324,0 4 1,-1-2 0,-5 7-49,0 3 1,0-4-1,2-1 1,2 1-60,2 0 1,0 1 65,-6 7 1,0-1 11,0 1 0,0-7 44,0 1 0,2-8 32,4 2 0,-4-6-67,3-6 0,-3 2 0,-2-8-20,0-1 0,0-3 0,0-1-22,0-1 0,2 3 0,2 1 0,4 3-19,2-3 0,-5-1 1,7-1 36,2 4 0,-5-1 0,3 7-2,2 2 1,1 2 0,3 2 8,-1 0 0,0 0 1,1 0 195,-1 0-183,-7 0 0,6 6 0,-5 0 0,5 0 43,1 1 0,-1-3 0,-3 6 0,-1 0 156,2-1 0,-7 3-159,-1 6 0,-4-1-155,-2 0 0,0-5-766,0 0 147,0-1 738,0-1 0,8 6 0,2-7 0</inkml:trace>
  <inkml:trace contextRef="#ctx0" brushRef="#br0" timeOffset="3273">2166 158 6063,'0'-10'350,"0"2"1,2 8 242,4 0 12,-5 0-458,7 0 1,-8 2-59,0 4 0,0 4-11,0 7 0,2-5-10,4-1 1,-2-1-85,8 2 0,-3-2 1,5-7-39,-3 3 0,1 0 0,6-6 65,-1 0 1,0 0 0,1 0-93,-1 0 0,1-2 20,-1-4 1,1 2-1,-3-7 30,-3-3 0,2 4 0,-7 1 1,1-1-34,0 0 1,0 1-1,-5-5 37,3 2 0,0 7 0,-4-5 16,4 2 35,-4 2 0,8 6 35,-5 0-20,-3 0 1,12 8 0,-8 4 0,-2 3-26,-2 3 1,-1-1-1,3 1 18,2-1 0,0 1 0,-4 1 0,2 2 0,2 3-11,-2-3 0,-1 0 1,1 1-1,2 1 10,-2-2 0,-2-1 0,-2-3 0,0 1 13,0-1 1,0 1-1,0-1 1,0 0-21,0 1 1,0-6 0,0-1 0,0 3-26,0 1 1,0 3 0,-2-1-33,-4 1 1,2-3-1,-5-1 1,-1-3-25,0 3 1,4-4 0,-5 1 30,-3 3 0,-1-6 0,-1 0 0,2-3-25,3 1 1,-1 0 0,-5-6 49,-1 0 0,7 0 0,1-2 21,2-4 1,-3-3 0,5-9 0,2 1 1,2-1 0,2 1 0,0-3-7,0-3 0,2 4 1,2-5 63,2 5 1,5 1-1,-3 1-43,2-1 1,1 3 0,5 1 0,-3 5 1,-1 1 1,-6 0-1,5 4-38,3-2 0,2 1 0,1 5-80,1 0 0,-1 0 0,0 0 8,1 0 0,-1 0 0,1 0-172,-1 0 1,-5 0 0,0-2-181,1-4 1,-3 4-116,2-4 539,-9 4 0,13-6 0,-6-1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32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158 280 7633,'0'18'89,"0"-1"0,0-5 0,0 1 0,0 5-32,0 3 1,0 2 0,0-5 0,0 1-18,0 5 1,0-3-1,1 6 1,3-2-62,2-3 0,2 3 0,-4-2-147,2-2 0,-1-1 0,-5-3 18,0 1 140,0-9 0,-1-1 1,-5-8-19,-6 0 0,2-8 1,-1-3-1,-3-5-67,-1-1 0,-3-1 0,1-1 1,1-2 45,4-3 0,-3-7 0,5 4 0,-1-2 37,-1 0 0,8 6 0,-2-5 1,4 3 60,2 4 0,6 2 1,2 1 12,2 1 1,1 1-1,7 4 7,-1 7 1,1 3 0,-1 2-36,1 0 0,-1 0 0,2 0 0,3 0-34,1 0 0,0 2 0,-5 1 0,-1 5 28,1 2 1,-1-4 0,1 5-28,-1 3 0,-7-4 1,-2-1-1,-3 1-48,1 0 1,0 1 28,-6 7 0,-2-3 0,-2-1 0,-3-4 22,-3-3 0,-2 5 0,-5-6 0,-1-2 4,1-2 0,-1 0 1,1 2-24,-1 1 1,1 1 0,-1-6-213,1 0 1,1-2 0,3-2-551,1-1 777,8-1 0,4-2 0,10-2 0</inkml:trace>
  <inkml:trace contextRef="#ctx0" brushRef="#br0" timeOffset="468">1153 140 8065,'12'-2'-937,"-1"-3"655,-7 3 1,4-8 289,-8 4 0,-2 2 110,-4-7 1,-4 7 0,-7-2-57,0 4 0,-1 2 0,1 0 1,-1 0 17,1 0 0,-1 2 0,3 4 1,-1 3 5,-1 1 0,3 8 0,-9-3 0,3 7-9,3-1 0,1 4 0,3 0 0,1 2-28,-1 5 1,-1-1 0,2 0-1,5-4-29,-1-2 1,6 4-1,-4-6 1,4-1-6,2-3 0,8 4 1,4 1-1,3-3-142,3-2 0,-1-7 0,0-2 67,1-2 0,5-3 0,1-5 1,-3 0-333,-2 0 1,-1 0 0,-1 0 391,1 0 0,-1-7 0,1-3 0</inkml:trace>
  <inkml:trace contextRef="#ctx0" brushRef="#br0" timeOffset="684">1153 315 8065,'10'0'-1200,"-1"0"1247,-3 0 1,4 8 104,7 3 0,-1 5 0,-3-1 0,-3-1-144,-2-2 0,6-1 1,-3 7-165,5-1 1,1 1-169,1-1 1,-1-5 0,1-2 323,-1-3 0,0-1 0,1-6 0</inkml:trace>
  <inkml:trace contextRef="#ctx0" brushRef="#br0" timeOffset="906">1502 367 7982,'0'-17'67,"0"7"1,-7 4 90,-5 12 1,2 2-1,-1 6 1,-1-3-38,2 3 1,-3 1-1,5 3 1,0 1 34,0 5 1,-5-5 0,3 6 0,0-2-207,4 1 0,-1-1 1,1-6-1,0 1-287,-2-1 1,6 1 0,-3-1-424,3 1 1,2-1 759,0 1 0,7-9 0,3-1 0</inkml:trace>
  <inkml:trace contextRef="#ctx0" brushRef="#br0" timeOffset="1327">1694 437 7842,'8'10'-439,"4"-4"1,-3-2 0,3 0 447,2 1 1,-5 1 0,3-4 70,2 4 1,1-4 0,3 4 23,-1-4 1,-5-2-1,-1 0-14,3 0 1,-4 0-79,1 0 0,-7-8 41,2-4 0,-4-3-72,-2-3 0,-2 1 64,-4-1 1,-4 9-1,-7 3 19,0 4 0,-1 2 0,1 2-32,-1 4 0,1 3 0,-1 9-23,1-1 0,7 1 0,4-1 0,4 1-33,2-1 0,0 1 0,0-1-64,0 1 1,2-3 0,4-1 0,6-5-144,3-1 0,3 4 0,-1-6 0,1-3-300,-1-1 531,8-2 0,2 0 0,8 0 0</inkml:trace>
  <inkml:trace contextRef="#ctx0" brushRef="#br0" timeOffset="1733">2306 455 7682,'11'-18'-742,"1"1"0,-8-1 909,2 1 0,-3 5 0,1 1 184,2-3 1,-2 6-385,-10 2 1,-3 5-1,-9 1 1,1 0-32,-1 0 1,1 0 0,-1 1 0,1 3 69,-1 2 1,3 2-1,1-4 1,3 2 72,-3-3 1,4 7 50,-1 2 1,7 3-69,-2 3 1,6-3 0,4-1-14,2-2 1,7-7 0,-1 5-44,3-2 1,3 4-1,-1-7 1,-1 1-26,-5 2 1,5-6 0,-4 6 6,3-1 1,1-3 0,-3 6-96,-1-2 1,-8 5 84,2-1 1,-6-2-48,-6 1 0,-4-7 0,-7 2 0,-1-4 0,1 4 0,-1 0 0,1-3 0,-1-1-161,1-2 0,5 0 0,1 0 230,-3 0 0,-2 0 0,-1 0 0,0 0 0</inkml:trace>
  <inkml:trace contextRef="#ctx0" brushRef="#br0" timeOffset="1918">2236 455 8065,'-12'0'-9,"0"0"0,1 2 0,-7 4 0,1 5-62,-1 5 1,7-1 0,1-1-1,0-3-91,1 3 0,3-4 1,-4 1-233,2 3 1,-3 1 393,5 3 0,-8-8 0,5-3 0</inkml:trace>
  <inkml:trace contextRef="#ctx0" brushRef="#br0" timeOffset="2324">2410 1 7770,'18'0'-239,"-1"0"0,1 0 0,-1 0 0,1 0 409,-1 0 1,1 0 0,-1 0-1,1 0-17,-1 0 0,1 0 0,-1 0-76,0 0 0,-1 7 0,-2 3 1,-3 2 5,3-1 1,-1-5 0,1 6 0,-2 1-27,1 3 1,3 1 0,-1 1 0,-1 1-57,-3 5 1,-1 1-1,2 6 1,-4-4-7,-1-2 0,-5 6 0,4-2 0,-4 4-13,-2 2 0,0-6 0,-2 1 0,-2 1-37,-2 2 0,-7 0 0,3-2 0,-2-2-73,1 2 0,-1-4 1,-5 0-1,-1-2-47,1-3 0,-3 3 1,-1 0-1,-4 0 175,-2 1 0,-2-3 0,-6-6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03.671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6053 11013 0,'-25'0'94,"0"0"-78,0 0-1,0 0 1,1 0 15,-1 0 16,0 0-16,0 0-15,0 0-16,1 0 62,-1 0 1,0-25-48,0 25 1,0 0 0,1 0-1,-1 0-15,0 0 16,0 0 46,0 0-30,1 0-1,-1 0 63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05.78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6152 12998 0,'-25'0'109,"0"24"-93,-24-24 0,24 0-16,0-24 0,-25-1 15,26 25 17,-26-25-17,25 0-15,0 25 16,1 0-1,-1 0 1,0 0 15,0 0 1,0 0 46,25 25-63,-24-25 63,24 25-15,-25-25-32,0 0 0,0 0 16,25 25-15,-25-25-17,1 0 32,-1 0-31,0 0 124,25 24-140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10.02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6152 13940 0,'-50'0'141,"50"25"-126,-25-25 1,1 0-16,-1 0 16,0 0-1,-25 0-15,1 0 16,24 0-16,0 25 16,0-25-1,1 0-15,-26 0 16,25 0-1,0 0 32,1 0 63,-1 0-79,0 0 31,0 0-30,0 0-1,1 0 0,-1 0 16,25 25 62,-25-25-15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32.28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8360 6573 0,'-25'0'187,"0"0"-171,0 0 0,0 25-1,1-25 16,-26 0-31,25 0 16,-25 0 0,26 0 15,-1 0-15,0 0 15,0 0 0,0 0 78,1 0-30,-1 0-48,0 0-16,0 0 17,0 0-17,1 0 1,-1 0 0,0 0 15,0 0 94,0 0-47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1:44.462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8459 6499 0,'-25'0'125,"0"0"-93,-74 25-32,74-1 15,0-24 16,1 0-15,-26 0 0,25 0-16,0 0 31,0 0-31,1 0 16,-1 0-1,25-24 1,-25 24-16,0 0 15,25-25 1,-25 25 0,1 0 77,-1 0-61,0 0-17,0 0 48,0 0-32,1 0 47,24 25 0,-25-25 16,25 24-78,-25-24-16,0 0 31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2:35.96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8310 13965 0,'-50'0'156,"1"0"-124,24 0-17,0 0 1,0 0 31,0 0-32,1 0 17,-1 0 15,0 0-32,0 0 1,0 0-1,1 0 17,-1 0 46,0 0-31,0 0-32,-24 0 1,24 0 0,0 0 187,0 0-141,0 0 32,1 0-63,-1 0 16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12.97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9947 6573 0,'25'0'172,"0"0"-156,-1 0 15,1 0-31,0 0 16,0 0-1,0 0 17,-1 0-1,1 0 16,25 0-16,-25 0-15,-1 0 31,1 0-1,0 0 33,0 0-48,0 0 16,0 0-16,-1 0 31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15.865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9897 13940 0,'50'0'156,"0"0"-156,-1 0 16,-24 0-16,25 0 15,-26 25 1,51 0 0,-50-25-16,-1 0 15,1 0 126,0 0-32,0 0-109,0 0 31,0 0 48,-1 0-48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42.31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4019 9575 0,'-25'0'188,"0"0"-173,0 0 1,0 0-16,-24 0 16,24 0-16,0 0 15,-24 0 1,24 0 0,0 0-1,0 0-15,0 0 31,-24 0-15,24 0 0,0 0 15,0 0 31,1 0-15,-1 0 94,0 0-47,0 0-47,0 0 31,1 0-47,-1 0 94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56.95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8384 6102 0,'-49'0'188,"49"25"-188,-25-25 16,0 0-1,0 0 16,1 0-15,-1 0 0,0 0-1,0 0 1,0 0-16,0 0 31,-49 0-31,49 25 31,0-25-31,-24 0 16,24 0 0,0 0-1,0 0-15,1 0 63,-1 0-32,0 0 0,0 0-31,0 0 63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36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0 227 6415,'18'0'75,"-1"0"-27,0 0 0,1 0 0,-1 0-11,1 0 1,-6 0 0,-1 0 0,3 0-2,1 0 0,3 0 0,-1 0 0,1 0-14,-1 0 1,6 0 0,1 0 0,-1 0-27,2 0 1,0 0-1,6 0 1,-1 0-6,1 0 1,2-5 0,2-1 0,-1 2 6,1 2 1,0 2-1,0 0 1,-2 0-5,-4 0 0,4 0 1,-4 0-1,4 0 4,2 0 0,-2 0 0,-2 0 0,-1 0 1,1 0 1,0 0 0,0 0 0,-2 0 0,2 0 0,2 0 0,2 0 0,0-2 0,0-4 0,0 4 0,-1-4 0,1 4 34,0 2 0,0-5 1,2-1-1,2 2 4,2 2 0,-1 2 1,-3 0-1,2-2-25,2-4 1,0 4-1,-6-4 1,1 5-16,5 1 1,-4 0-1,4 0 1,-4 0 16,-2 0 0,1 0 1,3 0-1,2 0 10,-2 0 1,0 0 0,-1 0 0,3 0-1,-2 0 1,4 0 0,-3 0 0,-1 0-10,-2 0 1,4 0 0,0 0 0,-5 0-6,-4 0 1,1 0-1,-4 0 1,4 0-19,2 0 0,1-2 0,3-2 0,2-2 44,-2 2 0,-8 2 0,-2 2 1,2 0 10,2 0 0,0 0 1,-2 0-1,-4 0 23,-2 0 0,4 0 0,-3 0-40,1 0 1,0 0 0,6-2 0,0-2 0,4-2-30,0 3 0,0 1 1,-2 2-1,1 0 27,5 0 0,-2 0 0,6 0 0,-3 0-1,-3 0 0,4 0 0,-2 0 0,-5 0-31,-5 0 1,2 0 0,-5 0 0,1 0 7,0 0 1,-6 0-1,4 0 1,0 0-15,1 0 1,-1 0 0,4 0-1,-2-2-39,2-4 1,2 4-1,4-4 1,2 4 19,1 2 1,3-6 0,-4 1 0,2 1 58,-3 2 1,5 2-1,-2 0 1,-2 0 50,-2 0 1,-2 0 0,-1 0 0,-1 0-68,-3 0 1,1 0 0,-6 0 0,0 0-9,0 0 0,4 0 1,-3 0-1,-1 0-43,0 0 1,4 0 0,-4 0-1,1 0 17,-1 0 1,4 0 0,-4 0 0,0 0 6,1 0 1,-3 0 0,-6 0 0,1 0-165,-1 0 1,-1 2 0,-3 2 0,-1 1 175,2-1 0,1 6 0,3 0 0</inkml:trace>
  <inkml:trace contextRef="#ctx0" brushRef="#br0" timeOffset="1267">5362 105 7984,'17'0'-380,"1"0"0,-1 0 217,0 0 0,1 0 0,1 0 0,3 0 117,1 0 1,0 0 0,-5 0-1,-1 0 101,1 0 1,5 0 0,2 0 0,0 0-13,1 0 1,-1 0-1,-2 0 1,4 0 1,0 0 1,6 0 0,-3 0 0,3 0-24,1 0 1,7 0 0,0 0 0,0 0 2,1 0 1,-5-6-1,6 1 1,-4 1-17,-4 2 0,4 2 0,-10 0 0,4 0-21,2 0 0,-1 0 0,1 0 0,0 0 4,0 0 0,2-6 1,2 0-1,2 2-4,-2 2 1,3 2-1,-1 0 1,0-2-2,1-4 0,-3 5 0,6-5 0,-2 4 0,-5 2 0,5-6 0,0 0 1,-1 2 54,1 2 1,6 0-1,-3-2 1,3-1-9,-3 1 0,3 2 1,-7 2-1,1 0-13,0 0 1,5 0 0,-3 0 0,2 0-13,-1 0 1,-5 0 0,5 0 0,1 0-34,-2 0 0,3 0 0,-5 0 0,0 0 12,-1 0 0,5 0 0,-6-2 0,-3-2 6,-1-2 1,4 0 0,0 6 0,-2 0 73,-3 0 1,-1 0-1,0 0 1,-2 0 15,-4 0 1,10 0 0,-4 0 0,2 0-25,0 0 0,-2 0 0,0 0 0,0 0-59,0 0 1,1 0 0,3 0 0,2 0 2,-2 0 0,-2 0 0,-2 0 0,0 0 20,-1 0 3,1 0-12,-7 0 1,5 0 40,-4 0 0,4 0 0,2 0 44,-1 0 0,-4 0 28,-1 0 0,0 0-70,6 0 144,0 0-161,-8 0 1,6 0 47,-4 0-3,-4 0-26,8 0 15,-6 0 1,2 0-21,1 0 1,-1 0 0,6 0-39,-1 0 0,-4 0 84,-1 0-41,-8 0-129,4 0 0,-1 6 72,-1 0-666,0 0 448,-5-6 1,-1 0-212,1 0 0,-7 6-1028,1-1 1454,-8 1 0,-4 2 0,-10 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59.730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8434 9426 0,'0'25'156,"-25"-25"-140,-24 24 0,-1-24-1,25 0 1,-24 0-16,24 0 16,0 0-1,-25 25-15,25-25 16,1 0 31,-1 25-47,0-25 15,0 0 17,25 25-1,0 0-16,-25-25 1,1 0 15,-1 0 1,0 0-17,0 0 1,0 0-1,1 0 32,-1 0 16,25 24-16,-25-24 31,0 0 141,0 0-204,1 0 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02.95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8335 11485 0,'-50'0'141,"-24"0"-141,49 0 16,-25 0-1,1 0 1,24 0 0,-25 0-16,25 0 31,1 0 0,-1 0 32,0 0 46,0 0-93,0 0 15,1 0 0,-1 0 63,0 0 62,0 0 110,0 0-188,25 24-47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09.11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10468 5606 0,'-25'0'172,"0"25"-156,-24-25-1,-1 0 1,0 24-16,26-24 31,-26 0-31,0 25 32,26-25-32,-1 0 15,0 0-15,0 0 16,0 0 15,1 0-15,-1 0 46,0 0-46,0 0 46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11.03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10394 6052 0,'-25'0'156,"0"0"-140,0 0 0,0 0-1,0 0-15,-24 0 16,24 0-16,0 0 15,-24 0-15,24 0 32,0 0 30,0 0-62,0 0 16,1 0 15,-1 0 188,0 0-125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15.2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10319 9525 0,'-25'25'219,"0"-25"-204,1 0 1,-1 0 15,0 25-15,0-25-16,0 0 15,1 0-15,24 24 16,-25-24 0,0 0-1,0 0 17,0 0 30,1 0 1,-1 0-1,0 0 79,0 0-110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18.52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10344 11559 0,'-25'0'94,"0"0"-63,0 0-15,1 0-1,-1 0-15,0 0 16,0 0 0,0 0 15,1 0 16,-1 0-16,0 0 16,0 0 15,0 0 32,1 0-78,-1 0-1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27.08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5978 5457 0,'0'25'422,"-25"0"-406,1-25-1,-1 0 1,0 0-1,0 24 17,0-24-17,1 0 63,-1 0-62,0 0 62,0 0 16,0 0-78,1 0-16,-1 0 31,-25 0-16,25 0 17,1 0-32,-1 0 31,0 0-15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29.38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6053 6052 0,'-25'0'110,"0"0"-95,0 0 1,0 0-1,-24 25 1,24-25 0,-25 0-16,26 0 31,-1 25-15,0-25 30,-25 0-30,26 0 0,-1 0-1,0 0 17,0 0 61,0 0-15,1 0-31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31.740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5953 7094 0,'-24'-25'157,"-1"25"-142,0 0 1,0-24-16,-24 24 31,24 0 0,0 0 48,0 0 30,0 0-62,1 0-32,-1 0 32,0 0-31,0 0 0,0 0 30,1 0 64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33.47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5978 7590 0,'0'25'156,"-49"-25"-141,24 25-15,-25-25 16,25 0 0,1 0-1,-1 0 1,-25 0-16,25 0 16,1 0 15,-1 0 16,0 0 15,0 0-62,0 0 16,1 0 15,-1 0 47,0 0-47,0 0 48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39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70 7267,'0'-10'-83,"-2"2"1,-4 8 262,-5 0 1,-5 0-1,-1 2-60,-1 4 0,1-2 0,-1 8 0,1 1-57,0 3 1,-3 1 0,-1 1 0,-3 1-14,3 4 0,2 3 0,1 5 0,3-2-14,3 2 1,-1 0 0,7 0 0,2-2-37,2 2 0,2 2 0,0 2 1,0-2-28,0-4 0,6 2 0,1-6 0,3 1-163,4-1 1,1-2-1,5-5 1,1-3-99,2-3 0,3 1 0,-5-7 0,4-2 288,2-2 0,2 6 0,6 2 0</inkml:trace>
  <inkml:trace contextRef="#ctx0" brushRef="#br0" timeOffset="556">944 297 7756,'6'-12'-869,"0"1"1012,-1-1 0,-12 2 1,-3 3-123,0-1 0,-5 6 0,3-4-18,-3 4 0,3 2 0,0 0 0,-1 0 5,-3 0 0,-1 2 0,-1 2-1,1 2 1,-1 5 0,3-3 0,1 0-21,3 0 0,7 5-15,-2-1 1,4 3 0,4 1 5,4-4 1,-2 1 0,7-7 0,3-2 22,1-2 0,3 0 0,-1 2 0,1 1 33,-1-1 1,1-2 0,-1-2 15,1 0 0,-1 6 1,0 0-27,1-2 1,-6 4 0,-3-1-6,-1 3 0,4-4 0,-6 6-70,-3 1 0,-1-3 1,-2 1-24,0 3 0,0 2 0,-2-1 62,-3-3 1,-3-3-1,-6-5 1,3 2 9,-3-2 1,-7-2-1,-3 0-116,3 4 106,2-4 1,-1 5-1,-1-7-21,-2 0 0,-1 0 0,7 0-463,-1 0 260,9 0 0,1-2 236,8-3 0,8 3 0,1-6 0</inkml:trace>
  <inkml:trace contextRef="#ctx0" brushRef="#br0" timeOffset="1043">1171 384 7827,'10'-11'-227,"-4"-1"282,-5 8 0,-1-2-4,0 12 0,0 4 1,0 7 31,0 1 0,0-1 1,0 1-46,0-1 1,2-5-1,2-1 1,4 1-25,2-2 1,1-1 0,7-5 0,-1 2-10,1-2 1,-1 0 0,1 0 0,-1 2-103,1-2 1,-7-3-1,1-1 1,2-1-38,1-5 1,-3 2 0,-1-8 91,3-1 0,-6-3 1,-1 1-1,-1 1-3,0 2 0,2 1 164,-2-7 230,-4 1-297,5 7 1,-7 4-14,0 12 0,0 4 1,0 7-72,0 1 0,6-1 0,2 1-283,2-1 1,-5-5 0,7-3 79,2-1 1,-1 0 0,1-4 234,-3 2 0,9-1 0,7-5 0</inkml:trace>
  <inkml:trace contextRef="#ctx0" brushRef="#br0" timeOffset="1501">1800 349 7073,'9'2'85,"-1"2"0,-2 4-56,0 2 1,0-5 0,-4 7-4,3 2 0,-3 1 1,4 3-1,-2-3 18,2-3 1,-4 3 0,4-3-13,-4 4 1,-2-5-127,0 1 7,0-8 32,0 3 0,0-14 1,2-5 38,3-3 0,-3-3 0,6 3 0,-2 1-23,0 2 0,5 1 0,-3-7 29,2 1 0,1 1 0,5 3 0,-2 3 15,-3 2 0,1 0 1,5 5-3,1-3 1,-7 0 0,1 6 0,2 0 0,1 0 4,3 0 1,-7 0-1,1 0 132,1 0 0,3 8 1,0 3-134,-5 5 0,3-5 0,-8 1 1,-3 2-95,-1 1 1,4-3 0,0 0 0,-2 1-89,-2 3 0,-2-5 0,0 1-55,0 1 230,0-5 0,0 8 0,0-7 0</inkml:trace>
  <inkml:trace contextRef="#ctx0" brushRef="#br0" timeOffset="1977">2498 332 7937,'10'0'-545,"0"0"540,-5 0 0,3 8 23,4 3 0,1 5 0,-7 1 61,-2 1 0,-2-1 0,0-1 0,2-3-215,2-1 1,0-6 93,-6 5 1,0-5 18,0 6 24,0-8 0,0 2 0,0-12 1,2-4 0,1-7 8,3-1 1,8 1 0,-3-1-9,5 1 1,-4 1 0,-1 3-1,3 3-2,1 2 1,3-3 0,-1 5 8,1 2 1,-1 2 0,1 2 13,-1 0 0,-5 0 0,-1 0 5,3 0 1,2 6 0,-1 1-1,-1 3-3,-3 4 0,-5-5 0,6 3 1,-1 2-52,-1 1 1,-2-3 0,-6 0 0,2 1-118,2 3 0,-1-5 0,-5 1-67,0 1 1,0-3 209,0 2 0,0-8 0,0 3 0</inkml:trace>
  <inkml:trace contextRef="#ctx0" brushRef="#br0" timeOffset="2683">3197 280 7651,'10'0'-48,"-1"0"0,-5 1 268,2 5 1,0 4-1,-6 7-240,0 1 1,2-3 0,2-1 0,1-2 22,-1 1 1,4-3 0,0 0-1,0-1-19,-1 1 0,7-4 0,-2 4 5,3-3 1,3-1-1,-1-6 1,0 0-14,1 0 1,-1 0-1,1 0-29,-1 0 1,1-6-1,-1-1 1,1-1 30,-1 0 1,1-4 0,-1 5 0,1-3-2,-1-4 0,-5 5 0,-3-3 0,1 0-8,0 3 1,-4-7 116,5 4-34,-7-3-4,4 5-42,-8 3 0,2 7 0,2 1 0,2 5 39,-3 6 0,-1 3 0,-2 3 23,0-1 1,6 7 0,0-1-1,-2-2-34,-2-1 1,0 3 0,2 2-35,1 2 1,1-3 0,-6 3-1,0 0 1,0-2 17,0 0 1,0 5 0,0-5-1,0 0-59,0 0 0,0 4 1,0-5-1,0-3 41,0-2 1,-6 5-1,-1-1 23,-3-2 0,0-1 0,-3-5 0,1-3 0,0 1 0,-5-7-2,0-2 0,-1-2 0,1-2-5,-1 0 0,1-8 1,1-3-1,4-5 1,-1-1-19,7-1 0,0 1 1,6-3-1,0-1 1,0-2-3,0 1 0,6 1 0,2 0 0,2-3-143,3 3 0,3 2 0,1 3 0,1 3-13,-1 1 0,1 8 0,-1-4 0,0 2-202,1 1 0,-1-1 0,1 6 362,-1 0 0,9 0 0,1 0 0</inkml:trace>
  <inkml:trace contextRef="#ctx0" brushRef="#br0" timeOffset="3663">4070 0 7770,'18'0'-178,"-1"0"0,-5 0 0,-1 0 1,3 0 263,1 0 1,3 0-1,-1 0 11,1 0 1,-1 0 0,1 0-17,-1 0 0,-5 2 0,-1 2-63,3 2 0,-4 5 0,1-3 12,3 2 1,0-4-1,-1 3 1,-1 1-5,1 0 1,1 1 0,0 7-1,-3-3-6,3-3 0,-5 4 0,3-5 0,0 5-21,-3 1 0,5 6 0,-6 1 0,1-1-14,5 2 0,-4-5 0,-1 5 0,1-2-36,0 0 1,-6 7 0,2-7 0,-4 0 28,-2 2 1,0-5 0,0 5 0,0-2-39,0 1 0,0 5 1,0-6-1,0 0 45,0 2 1,-2-5-1,-4 5 1,-6-2 1,-3 1 1,-1 1-1,2-4 1,3 3 16,-3-3 1,-1-2-1,-3-1 1,3-1 11,3 1 0,-3-1 0,3 1 38,-4-1 1,-1 1 0,-1-3 5,1-3 0,5 1 1,3-5-1,-1 0-18,0 0 0,4-1-17,-5-1 0,1-2 0,-3 6 1,1-1 3,-2 1 0,5-6 0,-1 4 15,2 0 0,0-7 46,3 5 1,1-4 44,-8-2 1,8 2 3,-2 4-57,4-4-236,2 6-425,0-8-503,0 0 1082,-7 0 0,-3-16 0,-8-3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55.02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6077 9550 0,'-24'0'78,"-26"0"-63,0 0-15,1 0 16,-26 0-16,51 0 16,-1 0-1,0 0 1,-25 0 0,26 0-16,-26 0 31,25 0-16,0 0-15,-49 0 16,49 0 15,0 0-15,1 0 0,-1 0 15,25-25 78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56.844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5953 10021 0,'-24'0'125,"-1"0"-109,0 0 0,-25 0-1,1 0 1,24 0-1,0 0 1,0 0-16,1 0 16,-1 0 15,0 0 16,0 0 0,0 0-16,1 0 16,-1 0-32,0 0 1,-25 0 0,26 0-1,-1 0 1,0 0-16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58.90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5978 10517 0,'0'25'78,"0"0"-31,-25-25-31,1 0-16,-1 25 15,0-25 1,-25 0-1,26 0 1,-1 0 0,0 0-1,0 0 1,0 0-16,1 0 16,-1 0-1,0 0 63,0 0 94,0 0-125,1 0-16,-1 0 141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5:01.736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6003 11509 0,'-25'0'140,"0"0"-140,-24 0 16,24 0-1,-25-24 1,26 24-16,-26 0 16,25 0-16,0 0 15,1 0-15,-1 0 16,0 0 15,0 0 219,0 0-172,1 0-46,24 24-1,-25-24 16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5:03.57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6053 11881 0,'-25'0'141,"-25"25"-125,25-25-1,1 0 1,-1 25-16,0-25 15,0 0 32,0 0-15,1 0-32,-1 0 15,0 0 32,0 0 47,0 0-94,1 0 15,-1 0 1,0 0 0,0 0-1,0 0 1,25 25 0,-49-25-1,24 0 32,0 0-16,0 0 63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5:05.726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6028 12427 0,'-50'0'157,"25"0"-142,1 0 1,-1 0-16,0 0 16,0 0-1,0 0 1,1 0-1,-1 0 1,0 0 0,0 0-1,0 0 17,1 0 14,-1 0 1,0 0-31,0 0 31,0 0 31,1 0-62,-1 0 30,0 0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38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52 7143,'0'-9'49,"0"3"1,0 12 24,0 5 0,0-1 0,0 2 0,0 1-48,0 3 0,0 1 0,0 3 0,0 1-43,0 2 1,0 3 0,0-5 0,0 2-30,0-1 1,0 3 0,-2 0 0,-2 0-53,-2 0 0,0-1 0,6-7 1,0 1-91,0-1 1,0 1 0,0-1-372,0 1 559,0-9 0,-7 7 0,-3-7 0</inkml:trace>
  <inkml:trace contextRef="#ctx0" brushRef="#br0" timeOffset="367">35 122 7797,'6'-11'0,"2"-1"0,1 0-136,5 3 1,-4-5 0,-1 6 0,1 1-1,0-3 122,3 0 1,3 6 0,3-3 41,4-1 0,-3 6 1,3-4-1,-3 4 23,-3 2 1,0 0-1,1 0 1,-1 0-10,1 0 1,-3 2 0,-1 2 0,-2 4-47,1 1 0,-3-3 1,0 6 36,-3 1 0,-1 3 0,-6 1 0,0 1-98,0-1 0,-6-5 0,-1 0 1,-3 1 11,-4 3 1,-1-5-1,-5-1 1,-1 0 22,-2-1 1,-2-5-1,3 2 1,-3-4-12,-2-2 0,5 0 1,-1 0-1,4 0-40,1 0 0,1 0 0,-1 0 0,1 0-87,-1 0 0,7 0 168,-1 0 0,0-8 0,-5-1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59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88 8050,'0'18'-215,"0"-7"1,0 1-1,0 1 218,0 3 0,0 1 1,0 1-1,0-1 50,0 1 1,0 1-1,0 3 1,0 1-56,0-2 1,0 1 0,0-1 0,0 2-112,0-1 0,0-3 0,0-2 0,0 1-53,0-1 0,0 1 0,-2-3-262,-4-3 428,4-4 0,-6-1 0,8 3 0</inkml:trace>
  <inkml:trace contextRef="#ctx0" brushRef="#br0" timeOffset="401">0 88 7667,'8'-17'-1153,"4"1"1256,3 4 0,-3-1 0,-1 7 0,3 2 71,2 2 0,1 2 0,0-2-114,1-4 1,-1 5 0,1-5 0,-1 4 0,1 2 53,-1 0 0,1 0 0,-1 2-84,1 4 0,-7-3 0,1 9-52,2 2 0,-7-5 1,1 3-41,0 2 0,-6 1 1,4 3 31,-5-1 0,-1 0 0,-1-1 0,-3-2 0,-2-3 0,-8 1 0,3 3 27,-5-3 0,-1 2 0,-1-7 0,1 1 6,-1 0 0,1-2 0,-1-4 0,1 2-45,-1 1 0,7 1 1,-1-6-21,-1 0 1,3 0-918,-2 0 302,8 0 677,-3-8 0,7 7 0,0-7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58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7980,'0'10'-603,"2"-2"644,4-8 1,-2 0 0,7 0 127,3 0 1,-4 0-21,1 0 1,1 0-40,5 0 1,-5 0-159,0 0 0,-1 0-292,7 0 1,-6 0-1,-1 0-128,3 0 0,-1 2 468,-1 4 0,3-4 0,-13 13 0,6-5 0</inkml:trace>
  <inkml:trace contextRef="#ctx0" brushRef="#br0" timeOffset="230">53 210 7960,'9'8'7,"-1"-6"0,-6 5 1,4-7 192,5 0 1,-1 0 0,2 0-490,1 0 0,3 0 0,1 0 0,1 0 289,-1 0 0,8 8 0,3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54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16 7739,'0'-10'-629,"-8"4"707,-4 12 1,-3 4-1,-3 7 6,1 1 1,5 5-1,1 0 1,-3 1-13,-1 1 1,-1 2 0,3 8-1,1 2 16,-2 4 1,1-3 0,-1 9 0,2 1-70,-1 3 1,-3 1-1,-1 1 1,-1-1 4,1 0 1,5 1 0,1-1 0,-1-1-28,2-5 0,-3 3 0,5-6 0,0-1 17,0 1 0,1-2 1,3-6-1,-2-2-124,2-4 1,2 2-1,2-8 1,0-2-164,0-1 0,0-3 0,2-1-550,4-5 823,-4-3 0,13-8 0,-5 0 0</inkml:trace>
  <inkml:trace contextRef="#ctx0" brushRef="#br0" timeOffset="634">838 714 7904,'10'0'-292,"-2"0"1,-8-2 254,0-3 0,-2 3 266,-4-4 1,2 4-48,-7 2 1,-1 0-218,-5 0 0,-1 0 0,1 0-10,-1 0 0,1 0 0,-1 2 24,1 4 0,5-2 1,0 5-30,-1-1 1,-3 6 25,-1-3 1,7 5-5,4 1 0,4-5 35,2 0 1,2-7 0,4 5 61,6-2 0,3-2 1,3-6-18,-1 0 1,1 0 0,-1 0-3,1 0 1,-1 2 0,1 1-28,-1 3 1,-5 0 0,-3-4-1,1 2-24,0 2 1,-6 2-1,3-5 1,-1 5-41,0 2 1,0-4-1,-6 5 35,0 3 1,-2-4 0,-2 1 0,-4 1 5,-1-2 1,-3 3 0,-5-5 11,-1 2 1,1-6 0,-1 1-1,1-1-34,-1 2 1,1-4 0,-1 4 0,1-4-31,-1-2 0,1 0 0,-1 0 0,3-2-69,3-4 0,-3 4 0,5-6-229,0 1 1,3 3 2,7-8 0,2 2 347,3-1 0,5-13 0,8 5 0</inkml:trace>
  <inkml:trace contextRef="#ctx0" brushRef="#br0" timeOffset="1108">1048 784 7502,'10'-2'-287,"-4"-3"499,-4 3 1,-4-6-92,-4 8 0,4 8 0,-6 3 0,0 5 1,6-5 0,-3 1-64,3 2 1,2 1-1,0 3 1,2-3-63,3-3 0,-1 3 0,8-3-65,1 3 0,1-3 0,0-2 0,-3-2 13,3-5 0,1-1 1,3-2-52,-1 0 1,1 0 0,-1-2 28,1-3 0,-3 1 1,-1-8 118,-3-1-69,1-3 1,0 4 0,-3 1 4,-1-3 1,4-1-1,-4-1 1,-1 2 7,1 3 217,-2-1-181,-6 3 1,0 3 0,0 12-65,0 5 1,0-1-1,0 1 1,0 3 5,0 2 1,6 1-1,0 1-234,-3-1 0,7-5 1,2-1 270,3 3 0,3-6 0,-1-1 0</inkml:trace>
  <inkml:trace contextRef="#ctx0" brushRef="#br0" timeOffset="1598">1642 749 7609,'10'10'24,"-1"4"0,-5-7 69,2 3 0,6 2 0,-7 5-93,-1 1 1,4-1-1,-2 1 2,-2-1 0,0 1-13,1-1 1,-3 0-227,4 1 95,-4-8 132,-2-3 0,0-20-13,0-5 1,6-3-1,0 4 1,0-1-10,1 1 1,-3-1 0,8 1-1,1-1 12,3 1 0,1-1 0,1 3 0,-3 1 46,-3 3 1,4 1 0,-5-2-1,5 6 40,1 4 0,-5-3 0,0-1 5,1 2 1,3 4 0,1 6-10,1 5 1,-1 5-1,1 1-51,-1 1 1,-5-1 0,-3 1 0,1-3-121,0-3 1,-4 3-1,3-3-242,-1 4 1,4 1-1,-7 1-188,-1-1 539,6 0 0,-8-7 0,6-2 0</inkml:trace>
  <inkml:trace contextRef="#ctx0" brushRef="#br0" timeOffset="2047">2271 802 7904,'9'0'-768,"1"0"929,-4 0 0,-2 0 4,7 0 0,-5 0 0,4 2-33,-2 4 1,-1 3-1,-3 9-83,2-1 0,0 1 0,-6-1-99,0 1 1,0-1 15,0 0 1,0-5-122,0 0 111,0-8 0,2 1 44,4-10 0,-2-5 0,5-8-24,-1 1 0,0 0 0,-2-1 16,5 1 0,-1-1 1,2 1-1,1-1-123,3 1 0,-1 5 0,-1 0 0,-3 1 51,3 1 0,2-3 0,1 7 55,0 2 1,1 2 0,-1 2 65,1 0 1,-1 2 0,-1 4 3,-5 5 0,-1-1 0,-6 2 0,4 1 15,2 3 1,-7 1 0,5 1-116,0-1 1,-6 1 0,4-1-341,-4 1 1,0-7-372,3 1 766,-3-1 0,14-1 0,-6-2 0</inkml:trace>
  <inkml:trace contextRef="#ctx0" brushRef="#br0" timeOffset="2764">2952 749 7840,'0'18'84,"0"-1"1,2-1 0,1-3-30,3-1 1,6 0 0,-4 3-83,1-3 0,-3 1 1,6-5 39,1 2 1,3-6 0,1 2 0,1-3-23,-1 3 0,1-4 0,-1 4-2,1-4 0,-1-2 0,1-2-16,-1-4 0,1-2 0,-1-5 1,1 3 0,-1 2 0,-5-5 0,-1 1 4,3-3 0,-1-3 0,-1 1 28,-6-1 0,-2 7 1,0-1 55,2-2 1,-1 5 7,-5-3 17,0 8 1,6-2-1,0 12 1,0-2 0,-6 8 0,0 1 1,2 3-1,2 1 1,1 1-30,-1-1 1,-2 1 0,-2-1 0,2 1-26,4-1 0,-4 6 0,4 3 0,-2-1-13,1 0 0,-3 4 0,6-4 1,-2 1-35,0-1 1,0 4 0,-6-4-1,0 0-1,0 1 0,0 3 0,0-6 0,0-2-3,0-1 0,-2 3 1,-2 0-1,-4-1-30,-2-3 0,5-7 1,-5-1-1,0 1 28,0-2 0,-1 3 1,-7-7-1,1 0-15,-1 2 1,1-6 0,-1 3 0,1-3 64,0-2 1,5-2 0,0-3 0,-1-7 0,5-4 1,2-1-32,4 0 1,2-7-1,0 1 1,2 2-43,4 1 0,2 3 0,5-1 1,-1 1-76,1-1 1,3 1-1,1 1 1,1 5-218,-1 5 0,1-2 0,-1 2 0,1 0-576,-1-1 909,1 5 0,7-14 0,2 7 0</inkml:trace>
  <inkml:trace contextRef="#ctx0" brushRef="#br0" timeOffset="3451">3772 400 7904,'12'0'-77,"0"0"1,1 0-279,3 0 1,1-6 0,1 0 408,-1 3 0,1 1 0,-1 2 0,1 0 55,-1 0 1,-5 2 0,-1 1 0,3 3-14,2-2 1,1 4 0,0 0-1,1-1-35,-1 1 0,-1 6 1,-3-5-1,-1 3-19,2 0 1,-1-1-1,1 7 1,-2-1-28,1 1 1,3 1 0,-1 3 0,-1 1-55,-3-2 1,1 6-1,4 0 1,-3 3 33,-1-1 0,-6-6 1,3 6-1,-1 2-8,-4 2 0,0-4 0,0 0 0,2 0-21,-3-1 1,-1 5 0,-2-4 0,0 2 6,0-2 1,0 2 0,0-6 0,0 2 2,0 4 1,-5-3-1,-1 1 1,0 0 5,-2-2 1,4 4-1,-5-6 1,-1 0 38,0 1 1,4-1 0,-5-4-1,-1 2 7,2-1 1,-5-3 0,5-1-1,-2-1-39,1 1 1,1-7 0,-3-1 0,1 0-107,-2-1 0,5-3 0,-3 4-553,-2-2 670,-1-3 0,-3-5 0,1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52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0 7568,'-18'0'-148,"1"0"1,-1 0-1,1 2 1,-1 2 280,1 2 0,-1 6 1,3-5-1,1 3-46,3 4 1,-1 1 0,-7 3-1,-3 1 2,-1 4 0,0-1 0,5 7 0,1 2 2,-1 2-1,1 2 1,-1 0 0,1 2 36,-1 3 1,1-3-1,-1 4 1,3-4-24,3-2 1,3 5 0,5 1-1,-2-2-85,2-2 1,2-2 0,2-2 0,2-2-126,4-2 0,4-2 1,7 2-1,0-4-284,1 1 1,5-7-1,2 4 1,3-3 389,3-3 0,2 1 0,2-1 0</inkml:trace>
  <inkml:trace contextRef="#ctx0" brushRef="#br0" timeOffset="544">926 472 8144,'-10'8'71,"2"-5"1,8 9 0,0 2-14,0 1 1,0 3 0,0-1 0,0 1 0,0-1-164,0 1 1,-6-1 0,1 2-1,1 3-144,2 1 1,2 0-1,0-5 1,-2-3-552,-4-3 800,4 3 0,-13-5 0,5 8 0</inkml:trace>
  <inkml:trace contextRef="#ctx0" brushRef="#br0" timeOffset="947">856 437 7653,'10'2'-467,"-3"2"652,1 2 1,2 7 0,5-1-42,-3 3 0,3-3 1,-5 0-1,2 1-27,-1 3 1,1 1 0,6 1-1,-1-1-130,0 1 0,1-3 0,-1-1 0,-1-3-3,-4 3 0,3-4 0,-3-1 0,3-1-16,3-4 1,-1 4 0,1-3 40,-1-1 0,-5-2 0,-1-4 63,3-3 0,-4-5 0,-1-8-8,-1 1 1,0-1 0,-4 1-1,2 0-41,-3-1 1,-1-7 15,-2-4 1,0 4 0,0 1-279,0 5 0,0 7-930,0 1 540,0 7 1,0-2 628,0 12 0,-7 3 0,-3 9 0</inkml:trace>
  <inkml:trace contextRef="#ctx0" brushRef="#br0" timeOffset="1485">1659 507 7298,'-17'9'123,"-1"-3"0,1 2 0,-1 0-53,1 1 0,-1-5 1,3 4-1,1-2-37,3 0 0,1 2 1,-4-5-1,5 5-41,1 2 1,-4-4-1,6 5 50,3 3 1,1 1 0,2 3-55,0-1 0,2 1 0,3-3 54,7-3 0,-2 2 1,1-9-1,3 1-4,1 2 1,3-6-1,-1 4 1,1-4-40,-1-2 1,1 0 0,-1 0 0,1 0-4,-1 0 0,-5-2 0,-1-2 0,3-4 16,2-2 0,-5 5 0,1-7 22,1-2 1,1-1 0,-2-3 22,-7 1 1,-3-1 0,-2 1-42,0 0 1,-2-1 0,-3 1 5,-7-1 1,2 8 0,-1 3 0,-3 1-306,-1 0 0,-3 0 0,1 6 0,-1 0 283,1 0 0,-1 0 0,1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0:51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8169,'0'12'344,"0"-1"1,0 3-172,0 2 1,0 1 0,0 0-104,0 1 0,0 1 0,-2 3 0,-2 3 0,-2 0-79,2 0 0,0 4 0,0-5 0,-1-1-69,1 2 1,2-5-1,2 5 1,0-2-79,0 0 0,0 1 0,0-7-381,0 1 0,0-7-792,0 1 1329,0 0 0,0-3 0,0-9 0,0-9 0</inkml:trace>
  <inkml:trace contextRef="#ctx0" brushRef="#br0" timeOffset="355">0 122 7941,'6'-11'-112,"2"-1"9,2-1 0,-5 3 0,7 0 0,0 0 273,-3 1 1,7 3 0,-4-4 0,5 1-54,6-1 1,-3 6 0,3-2 0,-4 4-7,-1 2 0,5 0 1,0 0-1,-1 0-103,-3 0 0,-1 0 1,-1 0-1,1 2-51,-1 4 0,1-2 0,-1 6 0,-1-1-39,-5 1 1,3-4 0,-8 5-1,-3 3 31,-1 1 1,4 3-1,0-1 50,-2 1 0,-4-1 1,-6 1-1,-4-1-10,1 1 1,-9-3 0,3-1-1,-7-3-22,1 3 1,2-6 0,1 0 0,1-3-107,-1 1 0,1 0 0,-1-6-120,1 0 0,-1 0 0,1 0-44,-1 0 0,7 0 303,-1 0 0,8-8 0,-3-1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6:51:07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36 176 8582,'7'9'101,"-5"7"1,4-5 0,-4 5-55,-2 1 0,0 3 1,0 1-1,0 2-31,0-1 1,0 3 0,0 0 0,0 1-188,0-1 1,0 0 0,0-4 0,0 3-21,0-3 1,0-7 0,0-3-2,0 3 1,0 1 115,0 3 1,-2-9 67,-4-3 0,4-12 0,-3-5 0,1-3-40,-2 3 1,4-11 0,-4 5 0,2-5-11,-2-3 1,4 4-1,-3-8 1,3-2-8,2-2 0,0 0 0,0 2 1,0 4 49,0 1 0,2-3 1,2 6-1,3 2 198,3 1 1,-4 5 0,5 1-77,3 2 0,2 3 0,1-5-54,0 2 1,1 9 0,-1-3 0,1 4-34,-1 2 1,9 0-1,-1 2-37,-4 4 1,2-3-1,-11 9-3,4 2 1,-7 1-1,-1 1 1,-2-3 7,0-1 1,0 0 34,-6 5 0,0 1 1,-2-3-1,-2-1 0,-4-5-11,-2-1 0,4 4 0,-5-6 0,-1-1 7,2 3 1,-5-6-1,3 6 1,-3-2-49,-3-1 0,1 1 0,-1-6-242,1 0 1,-1 0-323,1 0 275,7 0 318,2 0 0,8-7 0,0-3 0</inkml:trace>
  <inkml:trace contextRef="#ctx0" brushRef="#br0" timeOffset="459">1136 18 7964,'0'-9'-93,"-8"1"0,-4 8 200,-3 0 1,-3 0-1,1 0 1,0 0-23,-1 0 0,-5 8 0,0 1 0,1 3-17,3 0 1,-5-1-1,1 7 1,2 1-21,1 5 1,3-3 0,0 6 0,-1 0 10,1 0 1,-1-3 0,3 5 0,1 0-4,2-2 0,8 6 1,-1-6-1,3 2-24,2 0 1,0-7 0,0 1 0,2-4-29,3-1 0,3-1 1,8 1-1,-1-1-201,5 1 1,3-7-1,-2-1 1,5-2-83,1-4 0,-4 3 0,4-1 0,-2-2-25,-3-2 1,3-2 0,-2 0 0,-1 0 303,-3 0 0,6-8 0,2-1 0</inkml:trace>
  <inkml:trace contextRef="#ctx0" brushRef="#br0" timeOffset="737">1276 420 7993,'0'-10'-236,"0"3"540,0 7 0,2 0-113,3 0 1,-3 7 0,4 5-100,-4 4 0,-2 1 0,0 0 0,0 1-318,0-1 1,0 1-1,0-1-86,0 1 1,-2-1-1,-2 1-88,-2-1 0,1-5 1,3-2-104,-4-3 503,4 7 0,-14-12 0,7 6 0</inkml:trace>
  <inkml:trace contextRef="#ctx0" brushRef="#br0" timeOffset="1103">1241 385 8178,'0'-11'-881,"0"-1"0,0 6 1102,0-6 0,2 9 0,3-3-224,7 4 1,-2 2 0,1 0 0,3 0 66,2 0 1,-5 6-1,1 1 1,1 3 26,3 4 0,1-5 1,1 3-1,-1 2-11,1 1 0,-1 3 0,1-1 0,-1 0-62,1 1 1,-1-6 0,1-1-170,-1 3 202,-7-6 1,5 5 0,-3-7-23,3-2 0,3-2 1,-1-2-36,1 0 0,-7 0 62,1 0 1,-2-8-1,1-4-12,-5-3 1,2-3 0,-2 1-1,-2-1-42,-2 1 1,-2 0 0,0-1 0,0 1-27,0-1 1,0 7 0,0-1 0,-2 0-260,-4 3 1,4-1-839,-4 4 1121,-4 4 0,8-4 0,-3 12 0,3-4 0,2 6 0</inkml:trace>
  <inkml:trace contextRef="#ctx0" brushRef="#br0" timeOffset="1563">2166 385 6915,'-17'0'187,"5"0"0,1 0-50,-3 0 0,-2 0 0,1 2-56,3 4 0,-1-2 0,5 7 18,-2 3 0,6-4 1,-3 1-109,-1 3 1,6 1-1,-4 3 68,4-1 0,2-5 1,2 0-24,4 1 1,-2-5-1,7-2 1,3-4 0,1-2 1,3 0-1,-1 0-33,1 0 1,-1 0 0,1 0-33,-1 0 1,1-8 0,-1-4 27,1-3 1,-9-3-1,-1 1-2,0-1 1,-6 1-1,4 0 1,-6 1-45,-6 4 1,2-1-1,-8 5 1,-1 0-75,-3 1 0,-1 1 0,-1 6 1,1 0-135,-1 0 1,1 0 0,-1 0 0,1 0-79,-1 0 332,1 0 0,0-8 0,-1-2 0</inkml:trace>
  <inkml:trace contextRef="#ctx0" brushRef="#br0" timeOffset="1951">2289 53 7572,'17'0'-461,"-5"0"1,-1 0 0,3 0 762,1 0 1,3 0-1,-1 0-119,1 0 0,-1 2 0,1 2-52,-1 2 0,1 6 0,-3-5 0,-1 3 16,-3 4 1,1-1 0,5 3 0,-1-1 30,-4 5 1,3 1-1,-3-3-112,3-1 0,-3 2 0,0 3 0,-1 1 0,1 0 42,0 3 0,-9-1 0,5 4 1,-2-4-207,0 0 0,0 1 1,-6 5-1,0-4 46,0-2 0,-6 4 1,-2-6-1,-2 1-103,-3 1 0,-3-6 0,-1 5 0,-1-5-70,1-2 1,-6 7 0,-3-1-1,-1-4-264,-4-5 0,-8 2 489,-1-5 0,-9-3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9/4/2021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371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300FC-D642-4D31-8A15-4FA78C96497F}" type="datetime1">
              <a:rPr lang="en-US" smtClean="0"/>
              <a:t>9/4/2021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5DBA4-7D61-4EF0-84ED-BC77BBBD76C3}" type="datetime1">
              <a:rPr lang="en-US" smtClean="0"/>
              <a:t>9/4/2021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12F95-64FA-403E-9EE0-678C65D0D299}" type="datetime1">
              <a:rPr lang="en-US" smtClean="0"/>
              <a:t>9/4/2021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0599-7BEE-463B-8411-A43917BFC349}" type="datetime1">
              <a:rPr lang="en-US" smtClean="0"/>
              <a:t>9/4/2021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3415C-FE33-4DC2-96C9-9FF4625BB8E2}" type="datetime1">
              <a:rPr lang="en-US" smtClean="0"/>
              <a:t>9/4/2021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943E7-37D7-437E-B58C-A5C75F070D4E}" type="datetime1">
              <a:rPr lang="en-US" smtClean="0"/>
              <a:t>9/4/2021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CDF47-80FE-4CCA-BCF7-3F457F9B8440}" type="datetime1">
              <a:rPr lang="en-US" smtClean="0"/>
              <a:t>9/4/2021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FADEA-6F6D-4933-9FE0-B6F37CE7554E}" type="datetime1">
              <a:rPr lang="en-US" smtClean="0"/>
              <a:t>9/4/2021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5BD2D-709E-47A5-BC42-9994CC74C963}" type="datetime1">
              <a:rPr lang="en-US" smtClean="0"/>
              <a:t>9/4/2021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816B7-1F90-4FDA-9242-9B28AC85CD40}" type="datetime1">
              <a:rPr lang="en-US" smtClean="0"/>
              <a:t>9/4/2021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C1690-8CA7-4BF3-A2AD-205F376CB408}" type="datetime1">
              <a:rPr lang="en-US" smtClean="0"/>
              <a:t>9/4/2021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7F078-45CA-436D-BCDB-2763B33808C1}" type="datetime1">
              <a:rPr lang="en-US" smtClean="0"/>
              <a:t>9/4/2021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DC1C1-EAE1-4BB9-9C6A-E69598A608B8}" type="datetime1">
              <a:rPr lang="en-US" smtClean="0"/>
              <a:t>9/4/2021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4ACAF-850F-4E54-8FE9-8FA2C243DE68}" type="datetime1">
              <a:rPr lang="en-US" smtClean="0"/>
              <a:t>9/4/2021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82099-724F-40AB-8E67-4FB981F47242}" type="datetime1">
              <a:rPr lang="en-US" smtClean="0"/>
              <a:t>9/4/2021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781A9-26D8-498A-A78A-4369AE67AC51}" type="datetime1">
              <a:rPr lang="en-US" smtClean="0"/>
              <a:t>9/4/2021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0FC157-7303-4896-BF84-95F3AD505D15}" type="datetime1">
              <a:rPr lang="en-US" smtClean="0"/>
              <a:t>9/4/2021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40035-DD72-475E-99C9-FA286FF8CEF5}" type="datetime1">
              <a:rPr lang="en-US" smtClean="0"/>
              <a:t>9/4/2021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6905-178E-415A-9E8A-DF517F197F55}" type="datetime1">
              <a:rPr lang="en-US" smtClean="0"/>
              <a:t>9/4/2021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D8F48-34D1-47D3-BB07-1911D9B7808E}" type="datetime1">
              <a:rPr lang="en-US" smtClean="0"/>
              <a:t>9/4/2021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250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5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99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5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230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8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748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644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15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317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175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7E016-9825-4FD3-BB30-95DB3B12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0F3FC-F2A6-401F-9273-9DE3D4B15123}" type="datetime9">
              <a:rPr lang="en-US"/>
              <a:pPr>
                <a:defRPr/>
              </a:pPr>
              <a:t>9/4/2021 1:48:34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AE45-ECD8-4F81-A7AC-CF8B2F418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B7E6-B279-487E-A673-7CE6AFFF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EAD33-8C60-44A7-A4F4-2D53A9CE0139}" type="slidenum">
              <a:rPr lang="en-US" altLang="en-VI"/>
              <a:pPr>
                <a:defRPr/>
              </a:pPr>
              <a:t>‹#›</a:t>
            </a:fld>
            <a:endParaRPr lang="en-US" altLang="en-VI"/>
          </a:p>
        </p:txBody>
      </p:sp>
    </p:spTree>
    <p:extLst>
      <p:ext uri="{BB962C8B-B14F-4D97-AF65-F5344CB8AC3E}">
        <p14:creationId xmlns:p14="http://schemas.microsoft.com/office/powerpoint/2010/main" val="3364136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31E493-B38E-402B-B08E-2A9179C484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pic>
        <p:nvPicPr>
          <p:cNvPr id="5" name="Picture 7" descr="Picture 7.png">
            <a:extLst>
              <a:ext uri="{FF2B5EF4-FFF2-40B4-BE49-F238E27FC236}">
                <a16:creationId xmlns:a16="http://schemas.microsoft.com/office/drawing/2014/main" id="{BBCEB403-63EF-4FCB-A187-C9A9CDEE78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8">
            <a:extLst>
              <a:ext uri="{FF2B5EF4-FFF2-40B4-BE49-F238E27FC236}">
                <a16:creationId xmlns:a16="http://schemas.microsoft.com/office/drawing/2014/main" id="{FAC88692-FFE3-4233-B36C-39E88E622C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1D02E6-29CC-4D83-B9C7-EB87510B7D3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6C3B6D-2384-4B37-A047-C6E5A5A3268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27FD0F-FA3E-44C4-8792-B09BA4B4FFB0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>
            <a:extLst>
              <a:ext uri="{FF2B5EF4-FFF2-40B4-BE49-F238E27FC236}">
                <a16:creationId xmlns:a16="http://schemas.microsoft.com/office/drawing/2014/main" id="{B6A98415-278F-4253-909D-DC45486AE0B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2D680F-13E0-415B-80B1-776A3ED117D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0CB0BA-33A0-48A1-B122-946B75EEF6D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4C8053-0467-4A9C-B531-ACB2916B73E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509755F-3186-47EE-9EA9-9988064B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188075"/>
            <a:ext cx="144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655B5-C9C3-4D2D-8C20-6287C6F57BC0}" type="datetime9">
              <a:rPr lang="en-US"/>
              <a:pPr>
                <a:defRPr/>
              </a:pPr>
              <a:t>9/4/2021 1:48:34 PM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BAB3925-292D-42CD-9BA6-65738DD56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77025" y="62341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64580-9056-45A1-9C17-2A525C4AC8EE}" type="slidenum">
              <a:rPr lang="en-US" altLang="en-VI"/>
              <a:pPr>
                <a:defRPr/>
              </a:pPr>
              <a:t>‹#›</a:t>
            </a:fld>
            <a:endParaRPr lang="en-US" altLang="en-VI"/>
          </a:p>
        </p:txBody>
      </p:sp>
    </p:spTree>
    <p:extLst>
      <p:ext uri="{BB962C8B-B14F-4D97-AF65-F5344CB8AC3E}">
        <p14:creationId xmlns:p14="http://schemas.microsoft.com/office/powerpoint/2010/main" val="3571108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F9A3-79ED-42D1-A44E-A8E55769E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2F49C-CD71-429A-8F77-FD3AA20580D4}" type="datetime9">
              <a:rPr lang="en-US"/>
              <a:pPr>
                <a:defRPr/>
              </a:pPr>
              <a:t>9/4/2021 1:48:34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C20B7-CB63-4A3A-BBBF-3B6F2B16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98637-E445-4AF5-853F-9DDBD7A0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BA416-4E00-4B81-9A98-50676AA9AD12}" type="slidenum">
              <a:rPr lang="en-US" altLang="en-VI"/>
              <a:pPr>
                <a:defRPr/>
              </a:pPr>
              <a:t>‹#›</a:t>
            </a:fld>
            <a:endParaRPr lang="en-US" altLang="en-VI"/>
          </a:p>
        </p:txBody>
      </p:sp>
    </p:spTree>
    <p:extLst>
      <p:ext uri="{BB962C8B-B14F-4D97-AF65-F5344CB8AC3E}">
        <p14:creationId xmlns:p14="http://schemas.microsoft.com/office/powerpoint/2010/main" val="42927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F9F550F-AD7A-4069-A1A4-F7ED4914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E1FF5-9C78-4037-A7BD-B95E7C13C9AE}" type="datetime9">
              <a:rPr lang="en-US"/>
              <a:pPr>
                <a:defRPr/>
              </a:pPr>
              <a:t>9/4/2021 1:48:34 PM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542F270-AAA2-4785-B031-610A768CE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079CF3-5029-4D18-8E01-5079F34F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3A2E8-9397-4495-BD54-B2B8974C3A23}" type="slidenum">
              <a:rPr lang="en-US" altLang="en-VI"/>
              <a:pPr>
                <a:defRPr/>
              </a:pPr>
              <a:t>‹#›</a:t>
            </a:fld>
            <a:endParaRPr lang="en-US" altLang="en-VI"/>
          </a:p>
        </p:txBody>
      </p:sp>
    </p:spTree>
    <p:extLst>
      <p:ext uri="{BB962C8B-B14F-4D97-AF65-F5344CB8AC3E}">
        <p14:creationId xmlns:p14="http://schemas.microsoft.com/office/powerpoint/2010/main" val="24710142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4A4A8C7-D52C-4E16-89F3-924E49E3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AEBF3-1985-4CFC-B84A-455DCB4A3B07}" type="datetime9">
              <a:rPr lang="en-US"/>
              <a:pPr>
                <a:defRPr/>
              </a:pPr>
              <a:t>9/4/2021 1:48:34 PM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78AB62-9A0C-4118-853F-0AD0BB48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7E67750-CE5C-4543-8C89-38BF5E60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93878-A049-4F96-AAAD-5BF33873EDD7}" type="slidenum">
              <a:rPr lang="en-US" altLang="en-VI"/>
              <a:pPr>
                <a:defRPr/>
              </a:pPr>
              <a:t>‹#›</a:t>
            </a:fld>
            <a:endParaRPr lang="en-US" altLang="en-VI"/>
          </a:p>
        </p:txBody>
      </p:sp>
    </p:spTree>
    <p:extLst>
      <p:ext uri="{BB962C8B-B14F-4D97-AF65-F5344CB8AC3E}">
        <p14:creationId xmlns:p14="http://schemas.microsoft.com/office/powerpoint/2010/main" val="26149982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F2412E-C7DB-4D58-9839-9F688BC544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pic>
        <p:nvPicPr>
          <p:cNvPr id="4" name="Picture 7" descr="Picture 7.png">
            <a:extLst>
              <a:ext uri="{FF2B5EF4-FFF2-40B4-BE49-F238E27FC236}">
                <a16:creationId xmlns:a16="http://schemas.microsoft.com/office/drawing/2014/main" id="{2898D184-4158-414A-8628-C14E696A18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>
            <a:extLst>
              <a:ext uri="{FF2B5EF4-FFF2-40B4-BE49-F238E27FC236}">
                <a16:creationId xmlns:a16="http://schemas.microsoft.com/office/drawing/2014/main" id="{0D0075E5-5DFE-4A30-88EB-5D917476736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4E1EB3-BA5E-44B8-938F-5638D0F858F0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24F8BD-08AC-4B26-B2E5-746A5278644B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F69304-646A-4553-B045-6C35BEB37F14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54D34AAF-7E5B-4132-A3E6-828ACC02FFE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4EF06C-E414-4B04-BF49-DFB7D4F0444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117EC-8DE2-4E18-B77E-954663B9F5B3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13FB64-7CD8-4871-A558-2976AB1DF63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30784FCB-4368-48F1-8F4F-0FD68332D1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295400" cy="2428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F8036-B56E-487D-B240-C27CCF662DE9}" type="datetime9">
              <a:rPr lang="en-US"/>
              <a:pPr>
                <a:defRPr/>
              </a:pPr>
              <a:t>9/4/2021 1:48:34 PM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FA0CAA42-8782-46DC-9950-7B08A2904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346825"/>
            <a:ext cx="3886200" cy="2524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17AB281-030F-4EAC-B024-198CFFE2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3BA31-87D5-4556-8383-4E48C54E4EF0}" type="slidenum">
              <a:rPr lang="en-US" altLang="en-VI"/>
              <a:pPr>
                <a:defRPr/>
              </a:pPr>
              <a:t>‹#›</a:t>
            </a:fld>
            <a:endParaRPr lang="en-US" altLang="en-VI"/>
          </a:p>
        </p:txBody>
      </p:sp>
    </p:spTree>
    <p:extLst>
      <p:ext uri="{BB962C8B-B14F-4D97-AF65-F5344CB8AC3E}">
        <p14:creationId xmlns:p14="http://schemas.microsoft.com/office/powerpoint/2010/main" val="24706372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04841527-2CCB-41F2-8C85-696618A6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295400" cy="2428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42468-F3FC-4316-9F64-6231AED8014C}" type="datetime9">
              <a:rPr lang="en-US"/>
              <a:pPr>
                <a:defRPr/>
              </a:pPr>
              <a:t>9/4/2021 1:48:34 PM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A9A7FFD-5623-4004-8360-F1BE639D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346825"/>
            <a:ext cx="3886200" cy="2524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DEC347E-934D-4E48-9C9D-B9372195F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A8AA6-6B4E-4147-80E1-DA539559FE33}" type="slidenum">
              <a:rPr lang="en-US" altLang="en-VI"/>
              <a:pPr>
                <a:defRPr/>
              </a:pPr>
              <a:t>‹#›</a:t>
            </a:fld>
            <a:endParaRPr lang="en-US" altLang="en-VI"/>
          </a:p>
        </p:txBody>
      </p:sp>
    </p:spTree>
    <p:extLst>
      <p:ext uri="{BB962C8B-B14F-4D97-AF65-F5344CB8AC3E}">
        <p14:creationId xmlns:p14="http://schemas.microsoft.com/office/powerpoint/2010/main" val="37478660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173C06C-EAE5-4B5D-AC34-B9CDE255C0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6324600"/>
            <a:ext cx="84931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1507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4A76E840-EAB1-43DB-A5B6-5AD1FAB2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295400" cy="2428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6774CC-46DC-49D2-8BFD-4EDD91485081}" type="datetime9">
              <a:rPr lang="en-US"/>
              <a:pPr>
                <a:defRPr/>
              </a:pPr>
              <a:t>9/4/2021 1:48:34 PM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093B04A-EB17-458B-8122-AF169AC4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346825"/>
            <a:ext cx="3886200" cy="2524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06AB650-41B4-4552-B294-AD65A0E8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8C5A5-2E10-4678-A2DD-55D63ECD6FEE}" type="slidenum">
              <a:rPr lang="en-US" altLang="en-VI"/>
              <a:pPr>
                <a:defRPr/>
              </a:pPr>
              <a:t>‹#›</a:t>
            </a:fld>
            <a:endParaRPr lang="en-US" altLang="en-VI"/>
          </a:p>
        </p:txBody>
      </p:sp>
    </p:spTree>
    <p:extLst>
      <p:ext uri="{BB962C8B-B14F-4D97-AF65-F5344CB8AC3E}">
        <p14:creationId xmlns:p14="http://schemas.microsoft.com/office/powerpoint/2010/main" val="33218797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A37AF9F9-AF0E-4016-ABA5-B983CE462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295400" cy="2428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922C0-E3AD-4253-AF55-462C95979E62}" type="datetime9">
              <a:rPr lang="en-US"/>
              <a:pPr>
                <a:defRPr/>
              </a:pPr>
              <a:t>9/4/2021 1:48:34 PM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E210123-0424-450B-A8B6-1CE8EFC6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346825"/>
            <a:ext cx="3886200" cy="2524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ABC3E4B-ADD2-421E-8D55-089B8AB9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5C83E-166F-4ADC-8838-0202E61FA7FB}" type="slidenum">
              <a:rPr lang="en-US" altLang="en-VI"/>
              <a:pPr>
                <a:defRPr/>
              </a:pPr>
              <a:t>‹#›</a:t>
            </a:fld>
            <a:endParaRPr lang="en-US" altLang="en-VI"/>
          </a:p>
        </p:txBody>
      </p:sp>
    </p:spTree>
    <p:extLst>
      <p:ext uri="{BB962C8B-B14F-4D97-AF65-F5344CB8AC3E}">
        <p14:creationId xmlns:p14="http://schemas.microsoft.com/office/powerpoint/2010/main" val="26990963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3D645-6A11-49BC-A2DB-67F4582B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27F85-50D7-433B-8C05-FEF93A57E8E2}" type="datetime9">
              <a:rPr lang="en-US"/>
              <a:pPr>
                <a:defRPr/>
              </a:pPr>
              <a:t>9/4/2021 1:48:34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0E101-EC95-41DC-91E4-33B260C6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77990-551C-4D88-92D1-5A272463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0792D5-3558-40AF-AD0E-4D03B3C47371}" type="slidenum">
              <a:rPr lang="en-US" altLang="en-VI"/>
              <a:pPr>
                <a:defRPr/>
              </a:pPr>
              <a:t>‹#›</a:t>
            </a:fld>
            <a:endParaRPr lang="en-US" altLang="en-VI"/>
          </a:p>
        </p:txBody>
      </p:sp>
    </p:spTree>
    <p:extLst>
      <p:ext uri="{BB962C8B-B14F-4D97-AF65-F5344CB8AC3E}">
        <p14:creationId xmlns:p14="http://schemas.microsoft.com/office/powerpoint/2010/main" val="1799247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B5303DA6-8957-4795-9777-998176E3E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ED9E11-E93E-4A8D-B081-C27CFFD9D314}"/>
              </a:ext>
            </a:extLst>
          </p:cNvPr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 descr="Picture 7.png">
            <a:extLst>
              <a:ext uri="{FF2B5EF4-FFF2-40B4-BE49-F238E27FC236}">
                <a16:creationId xmlns:a16="http://schemas.microsoft.com/office/drawing/2014/main" id="{B5273775-F4F1-4780-B5EC-3674639B15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FBB277-19EB-43D8-9486-42DB1C626493}"/>
              </a:ext>
            </a:extLst>
          </p:cNvPr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E121B2-C0AE-4981-B03A-11EB588E7DE4}"/>
              </a:ext>
            </a:extLst>
          </p:cNvPr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D9ACC-AB03-417E-B082-AE8538A0C14A}"/>
              </a:ext>
            </a:extLst>
          </p:cNvPr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38710D90-DAD7-45B9-A8C1-694F0E5B0EA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858000" y="762000"/>
            <a:ext cx="2209800" cy="685800"/>
            <a:chOff x="76200" y="2209800"/>
            <a:chExt cx="2209800" cy="6858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1F269B-6A7E-4856-88AA-5EFD2CDECB07}"/>
                </a:ext>
              </a:extLst>
            </p:cNvPr>
            <p:cNvSpPr txBox="1"/>
            <p:nvPr userDrawn="1"/>
          </p:nvSpPr>
          <p:spPr>
            <a:xfrm>
              <a:off x="76200" y="2209800"/>
              <a:ext cx="2209800" cy="5540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900" b="1" spc="-150" dirty="0">
                  <a:solidFill>
                    <a:schemeClr val="bg1"/>
                  </a:solidFill>
                  <a:latin typeface="Arial"/>
                  <a:cs typeface="Arial"/>
                </a:rPr>
                <a:t>BITS</a:t>
              </a:r>
              <a:r>
                <a:rPr lang="en-US" sz="2900" spc="-150" dirty="0">
                  <a:solidFill>
                    <a:schemeClr val="bg1"/>
                  </a:solidFill>
                  <a:latin typeface="Arial"/>
                  <a:cs typeface="Arial"/>
                </a:rPr>
                <a:t> Pilani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95D832-6E78-4C84-80CC-6D30FA28E23E}"/>
                </a:ext>
              </a:extLst>
            </p:cNvPr>
            <p:cNvSpPr txBox="1"/>
            <p:nvPr userDrawn="1"/>
          </p:nvSpPr>
          <p:spPr>
            <a:xfrm>
              <a:off x="228600" y="2665413"/>
              <a:ext cx="1905000" cy="2301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spc="-150" dirty="0">
                  <a:solidFill>
                    <a:srgbClr val="FFFFFF"/>
                  </a:solidFill>
                  <a:latin typeface="Arial"/>
                  <a:cs typeface="Arial"/>
                </a:rPr>
                <a:t>Pilani | Dubai | Goa | Hyderabad</a:t>
              </a:r>
            </a:p>
          </p:txBody>
        </p:sp>
      </p:grp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75669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:a16="http://schemas.microsoft.com/office/drawing/2014/main" id="{5554A5BD-A800-400C-93AC-8B657C17C6C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:a16="http://schemas.microsoft.com/office/drawing/2014/main" id="{CD1D7A36-9336-49A5-A5A5-921317306F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:a16="http://schemas.microsoft.com/office/drawing/2014/main" id="{DFFD3343-DD42-4D05-9492-9FDEAB556FD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551113"/>
            <a:ext cx="725963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:a16="http://schemas.microsoft.com/office/drawing/2014/main" id="{01E668D9-AEE8-4274-BAF2-6A367E4768C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805815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:a16="http://schemas.microsoft.com/office/drawing/2014/main" id="{C134F1DF-A14B-4783-81C5-B33BC917DA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896938"/>
            <a:ext cx="2322512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:a16="http://schemas.microsoft.com/office/drawing/2014/main" id="{88C72359-2D90-40F6-BD24-67DBFFE9D67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4800600"/>
            <a:ext cx="3843338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3429001" y="2549770"/>
            <a:ext cx="5498123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4431323" y="4452631"/>
            <a:ext cx="44958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3892060" y="4826978"/>
            <a:ext cx="5035064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70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;p105">
            <a:extLst>
              <a:ext uri="{FF2B5EF4-FFF2-40B4-BE49-F238E27FC236}">
                <a16:creationId xmlns:a16="http://schemas.microsoft.com/office/drawing/2014/main" id="{2A06C8CD-1889-4D19-995F-C38204347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VI" sz="1100" b="1">
                <a:solidFill>
                  <a:srgbClr val="101141"/>
                </a:solidFill>
                <a:sym typeface="Arial" panose="020B0604020202020204" pitchFamily="34" charset="0"/>
              </a:rPr>
              <a:t>BITS </a:t>
            </a:r>
            <a:r>
              <a:rPr lang="en-US" altLang="en-VI" sz="1100">
                <a:solidFill>
                  <a:srgbClr val="101141"/>
                </a:solidFill>
                <a:sym typeface="Arial" panose="020B0604020202020204" pitchFamily="34" charset="0"/>
              </a:rPr>
              <a:t>Pilani, Pilani Campus</a:t>
            </a:r>
            <a:endParaRPr lang="en-VI" altLang="en-VI"/>
          </a:p>
        </p:txBody>
      </p:sp>
      <p:grpSp>
        <p:nvGrpSpPr>
          <p:cNvPr id="5" name="Google Shape;41;p105">
            <a:extLst>
              <a:ext uri="{FF2B5EF4-FFF2-40B4-BE49-F238E27FC236}">
                <a16:creationId xmlns:a16="http://schemas.microsoft.com/office/drawing/2014/main" id="{BF52A90F-187F-40C5-81D7-A5FE181869B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7059613" cy="49213"/>
            <a:chOff x="0" y="0"/>
            <a:chExt cx="7060112" cy="48665"/>
          </a:xfrm>
        </p:grpSpPr>
        <p:sp>
          <p:nvSpPr>
            <p:cNvPr id="6" name="Google Shape;42;p105">
              <a:extLst>
                <a:ext uri="{FF2B5EF4-FFF2-40B4-BE49-F238E27FC236}">
                  <a16:creationId xmlns:a16="http://schemas.microsoft.com/office/drawing/2014/main" id="{D08D1D8B-8A49-4D90-BF83-1D237D0C1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7" name="Google Shape;43;p105">
              <a:extLst>
                <a:ext uri="{FF2B5EF4-FFF2-40B4-BE49-F238E27FC236}">
                  <a16:creationId xmlns:a16="http://schemas.microsoft.com/office/drawing/2014/main" id="{9321647E-E6BA-498C-8C3A-C245CC2D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8" name="Google Shape;44;p105">
              <a:extLst>
                <a:ext uri="{FF2B5EF4-FFF2-40B4-BE49-F238E27FC236}">
                  <a16:creationId xmlns:a16="http://schemas.microsoft.com/office/drawing/2014/main" id="{4F04F806-7B1A-4E91-86E0-FC0456B92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9" name="Google Shape;45;p105" descr="Picture 7.png">
            <a:extLst>
              <a:ext uri="{FF2B5EF4-FFF2-40B4-BE49-F238E27FC236}">
                <a16:creationId xmlns:a16="http://schemas.microsoft.com/office/drawing/2014/main" id="{2B027685-D095-4B48-B602-F931F11E28A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oogle Shape;46;p105">
            <a:extLst>
              <a:ext uri="{FF2B5EF4-FFF2-40B4-BE49-F238E27FC236}">
                <a16:creationId xmlns:a16="http://schemas.microsoft.com/office/drawing/2014/main" id="{04CDDA09-FD8F-43B4-88AF-68C4DBC68859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7010400" cy="46038"/>
            <a:chOff x="0" y="0"/>
            <a:chExt cx="7010400" cy="45719"/>
          </a:xfrm>
        </p:grpSpPr>
        <p:sp>
          <p:nvSpPr>
            <p:cNvPr id="11" name="Google Shape;47;p105">
              <a:extLst>
                <a:ext uri="{FF2B5EF4-FFF2-40B4-BE49-F238E27FC236}">
                  <a16:creationId xmlns:a16="http://schemas.microsoft.com/office/drawing/2014/main" id="{FAB9DB73-79C0-49F4-9C6E-FD983D37B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2" name="Google Shape;48;p105">
              <a:extLst>
                <a:ext uri="{FF2B5EF4-FFF2-40B4-BE49-F238E27FC236}">
                  <a16:creationId xmlns:a16="http://schemas.microsoft.com/office/drawing/2014/main" id="{E2F96EA9-5495-4041-8A68-C2C883364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49;p105">
              <a:extLst>
                <a:ext uri="{FF2B5EF4-FFF2-40B4-BE49-F238E27FC236}">
                  <a16:creationId xmlns:a16="http://schemas.microsoft.com/office/drawing/2014/main" id="{18BA592F-4301-42AD-9E53-325BE7573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4" name="Google Shape;50;p105">
            <a:extLst>
              <a:ext uri="{FF2B5EF4-FFF2-40B4-BE49-F238E27FC236}">
                <a16:creationId xmlns:a16="http://schemas.microsoft.com/office/drawing/2014/main" id="{7CF097F1-7F6B-449F-B571-0AA16C3E5976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7010400" cy="46038"/>
            <a:chOff x="0" y="0"/>
            <a:chExt cx="7010400" cy="45719"/>
          </a:xfrm>
        </p:grpSpPr>
        <p:sp>
          <p:nvSpPr>
            <p:cNvPr id="15" name="Google Shape;51;p105">
              <a:extLst>
                <a:ext uri="{FF2B5EF4-FFF2-40B4-BE49-F238E27FC236}">
                  <a16:creationId xmlns:a16="http://schemas.microsoft.com/office/drawing/2014/main" id="{F6782829-4F54-43A4-BAD9-81880CA2C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6" name="Google Shape;52;p105">
              <a:extLst>
                <a:ext uri="{FF2B5EF4-FFF2-40B4-BE49-F238E27FC236}">
                  <a16:creationId xmlns:a16="http://schemas.microsoft.com/office/drawing/2014/main" id="{D47DD9A8-5729-45E0-9F34-E396E8ADE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7" name="Google Shape;53;p105">
              <a:extLst>
                <a:ext uri="{FF2B5EF4-FFF2-40B4-BE49-F238E27FC236}">
                  <a16:creationId xmlns:a16="http://schemas.microsoft.com/office/drawing/2014/main" id="{DAABFCA1-4309-4FD3-A450-CD01964DE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sp>
        <p:nvSpPr>
          <p:cNvPr id="54" name="Google Shape;54;p10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uFillTx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>
                <a:uFillTx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9pPr>
          </a:lstStyle>
          <a:p>
            <a:endParaRPr/>
          </a:p>
        </p:txBody>
      </p:sp>
      <p:sp>
        <p:nvSpPr>
          <p:cNvPr id="55" name="Google Shape;55;p10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uFillTx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uFillTx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>
                <a:uFillTx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2895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7059613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70104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70104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VI" altLang="en-VI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93348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459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182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70458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3474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7749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69519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8131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760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2216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92786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5847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85680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8012BF1-E2F7-4A28-A7E9-DEDBED6D313A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935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5"/>
          <p:cNvSpPr txBox="1">
            <a:spLocks/>
          </p:cNvSpPr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>
              <a:uFillTx/>
            </a:endParaRPr>
          </a:p>
        </p:txBody>
      </p:sp>
      <p:grpSp>
        <p:nvGrpSpPr>
          <p:cNvPr id="41" name="Google Shape;41;p105"/>
          <p:cNvGrpSpPr/>
          <p:nvPr/>
        </p:nvGrpSpPr>
        <p:grpSpPr>
          <a:xfrm>
            <a:off x="0" y="0"/>
            <a:ext cx="7059612" cy="49213"/>
            <a:chOff x="0" y="0"/>
            <a:chExt cx="7060112" cy="48665"/>
          </a:xfrm>
        </p:grpSpPr>
        <p:sp>
          <p:nvSpPr>
            <p:cNvPr id="42" name="Google Shape;42;p105"/>
            <p:cNvSpPr>
              <a:spLocks/>
            </p:cNvSpPr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" name="Google Shape;43;p105"/>
            <p:cNvSpPr>
              <a:spLocks/>
            </p:cNvSpPr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4" name="Google Shape;44;p105"/>
            <p:cNvSpPr>
              <a:spLocks/>
            </p:cNvSpPr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45" name="Google Shape;45;p105" descr="Picture 7.png"/>
          <p:cNvPicPr preferRelativeResize="0"/>
          <p:nvPr/>
        </p:nvPicPr>
        <p:blipFill rotWithShape="1">
          <a:blip r:embed="rId2"/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105"/>
          <p:cNvGrpSpPr/>
          <p:nvPr/>
        </p:nvGrpSpPr>
        <p:grpSpPr>
          <a:xfrm>
            <a:off x="0" y="0"/>
            <a:ext cx="7010400" cy="46038"/>
            <a:chOff x="0" y="0"/>
            <a:chExt cx="7010400" cy="45719"/>
          </a:xfrm>
        </p:grpSpPr>
        <p:sp>
          <p:nvSpPr>
            <p:cNvPr id="47" name="Google Shape;47;p105"/>
            <p:cNvSpPr>
              <a:spLocks/>
            </p:cNvSpPr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" name="Google Shape;48;p105"/>
            <p:cNvSpPr>
              <a:spLocks/>
            </p:cNvSpPr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" name="Google Shape;49;p105"/>
            <p:cNvSpPr>
              <a:spLocks/>
            </p:cNvSpPr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0" name="Google Shape;50;p105"/>
          <p:cNvGrpSpPr/>
          <p:nvPr/>
        </p:nvGrpSpPr>
        <p:grpSpPr>
          <a:xfrm>
            <a:off x="0" y="0"/>
            <a:ext cx="7010400" cy="46038"/>
            <a:chOff x="0" y="0"/>
            <a:chExt cx="7010400" cy="45719"/>
          </a:xfrm>
        </p:grpSpPr>
        <p:sp>
          <p:nvSpPr>
            <p:cNvPr id="51" name="Google Shape;51;p105"/>
            <p:cNvSpPr>
              <a:spLocks/>
            </p:cNvSpPr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" name="Google Shape;52;p105"/>
            <p:cNvSpPr>
              <a:spLocks/>
            </p:cNvSpPr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53;p105"/>
            <p:cNvSpPr>
              <a:spLocks/>
            </p:cNvSpPr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4" name="Google Shape;54;p10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uFillTx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>
                <a:uFillTx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9pPr>
          </a:lstStyle>
          <a:p>
            <a:endParaRPr/>
          </a:p>
        </p:txBody>
      </p:sp>
      <p:sp>
        <p:nvSpPr>
          <p:cNvPr id="55" name="Google Shape;55;p10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uFillTx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uFillTx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>
                <a:uFillTx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91481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620DC95B-AF61-4526-9FC4-45E28219C47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</a:t>
            </a:r>
            <a:r>
              <a:rPr lang="en-US" sz="1100" baseline="0" dirty="0">
                <a:solidFill>
                  <a:srgbClr val="101141"/>
                </a:solidFill>
                <a:latin typeface="Arial"/>
                <a:cs typeface="Arial"/>
              </a:rPr>
              <a:t> to be University under Section 3 of UGC Act, 1956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2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BC38BE9-18F8-4F1D-9F5C-3ED236AFAE48}" type="datetime1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1"/>
            <a:ext cx="2133600" cy="365125"/>
          </a:xfrm>
        </p:spPr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285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813810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89" y="1690117"/>
            <a:ext cx="824244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97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AE0A98B-91D6-4D0A-A390-AF26B360F87A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  <p:sldLayoutId id="2147483926" r:id="rId1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10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EE2D63DA-7EE3-4A49-A546-3E4377F624E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45B8C20-85AF-4CA2-B6A8-E02E6B2012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6C7F7-9935-42DB-8D21-C265DD9A79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96BC2DA-DBAD-46A3-B413-9720CF565B03}" type="datetime9">
              <a:rPr lang="en-US"/>
              <a:pPr>
                <a:defRPr/>
              </a:pPr>
              <a:t>9/4/2021 1:48:34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C8F5D-DAFD-4FEE-A13E-BCD9610C0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21BEB-9B79-441B-B66E-9335EA2C3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CEB5ECA-7A91-46D0-8DA4-E385DDF770A9}" type="slidenum">
              <a:rPr lang="en-US" altLang="en-VI"/>
              <a:pPr>
                <a:defRPr/>
              </a:pPr>
              <a:t>‹#›</a:t>
            </a:fld>
            <a:endParaRPr lang="en-US" altLang="en-VI"/>
          </a:p>
        </p:txBody>
      </p:sp>
    </p:spTree>
    <p:extLst>
      <p:ext uri="{BB962C8B-B14F-4D97-AF65-F5344CB8AC3E}">
        <p14:creationId xmlns:p14="http://schemas.microsoft.com/office/powerpoint/2010/main" val="163668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ADCFD75-1BA6-4E26-91C1-13C22C32EEB0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7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6" r:id="rId13"/>
    <p:sldLayoutId id="2147483977" r:id="rId14"/>
    <p:sldLayoutId id="2147483978" r:id="rId15"/>
    <p:sldLayoutId id="2147483979" r:id="rId16"/>
    <p:sldLayoutId id="2147483980" r:id="rId17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8.png"/><Relationship Id="rId299" Type="http://schemas.openxmlformats.org/officeDocument/2006/relationships/image" Target="../media/image679.png"/><Relationship Id="rId21" Type="http://schemas.openxmlformats.org/officeDocument/2006/relationships/image" Target="../media/image540.png"/><Relationship Id="rId63" Type="http://schemas.openxmlformats.org/officeDocument/2006/relationships/image" Target="../media/image561.png"/><Relationship Id="rId159" Type="http://schemas.openxmlformats.org/officeDocument/2006/relationships/image" Target="../media/image609.png"/><Relationship Id="rId324" Type="http://schemas.openxmlformats.org/officeDocument/2006/relationships/customXml" Target="../ink/ink346.xml"/><Relationship Id="rId170" Type="http://schemas.openxmlformats.org/officeDocument/2006/relationships/customXml" Target="../ink/ink269.xml"/><Relationship Id="rId226" Type="http://schemas.openxmlformats.org/officeDocument/2006/relationships/customXml" Target="../ink/ink297.xml"/><Relationship Id="rId268" Type="http://schemas.openxmlformats.org/officeDocument/2006/relationships/customXml" Target="../ink/ink318.xml"/><Relationship Id="rId32" Type="http://schemas.openxmlformats.org/officeDocument/2006/relationships/customXml" Target="../ink/ink200.xml"/><Relationship Id="rId74" Type="http://schemas.openxmlformats.org/officeDocument/2006/relationships/customXml" Target="../ink/ink221.xml"/><Relationship Id="rId128" Type="http://schemas.openxmlformats.org/officeDocument/2006/relationships/customXml" Target="../ink/ink248.xml"/><Relationship Id="rId335" Type="http://schemas.openxmlformats.org/officeDocument/2006/relationships/image" Target="../media/image697.png"/><Relationship Id="rId5" Type="http://schemas.openxmlformats.org/officeDocument/2006/relationships/image" Target="../media/image532.png"/><Relationship Id="rId181" Type="http://schemas.openxmlformats.org/officeDocument/2006/relationships/image" Target="../media/image620.png"/><Relationship Id="rId237" Type="http://schemas.openxmlformats.org/officeDocument/2006/relationships/image" Target="../media/image648.png"/><Relationship Id="rId279" Type="http://schemas.openxmlformats.org/officeDocument/2006/relationships/image" Target="../media/image669.png"/><Relationship Id="rId43" Type="http://schemas.openxmlformats.org/officeDocument/2006/relationships/image" Target="../media/image551.png"/><Relationship Id="rId139" Type="http://schemas.openxmlformats.org/officeDocument/2006/relationships/image" Target="../media/image599.png"/><Relationship Id="rId290" Type="http://schemas.openxmlformats.org/officeDocument/2006/relationships/customXml" Target="../ink/ink329.xml"/><Relationship Id="rId304" Type="http://schemas.openxmlformats.org/officeDocument/2006/relationships/customXml" Target="../ink/ink336.xml"/><Relationship Id="rId346" Type="http://schemas.openxmlformats.org/officeDocument/2006/relationships/customXml" Target="../ink/ink357.xml"/><Relationship Id="rId85" Type="http://schemas.openxmlformats.org/officeDocument/2006/relationships/image" Target="../media/image572.png"/><Relationship Id="rId150" Type="http://schemas.openxmlformats.org/officeDocument/2006/relationships/customXml" Target="../ink/ink259.xml"/><Relationship Id="rId192" Type="http://schemas.openxmlformats.org/officeDocument/2006/relationships/customXml" Target="../ink/ink280.xml"/><Relationship Id="rId206" Type="http://schemas.openxmlformats.org/officeDocument/2006/relationships/customXml" Target="../ink/ink287.xml"/><Relationship Id="rId248" Type="http://schemas.openxmlformats.org/officeDocument/2006/relationships/customXml" Target="../ink/ink308.xml"/><Relationship Id="rId12" Type="http://schemas.openxmlformats.org/officeDocument/2006/relationships/customXml" Target="../ink/ink190.xml"/><Relationship Id="rId108" Type="http://schemas.openxmlformats.org/officeDocument/2006/relationships/customXml" Target="../ink/ink238.xml"/><Relationship Id="rId315" Type="http://schemas.openxmlformats.org/officeDocument/2006/relationships/image" Target="../media/image687.png"/><Relationship Id="rId357" Type="http://schemas.openxmlformats.org/officeDocument/2006/relationships/image" Target="../media/image708.png"/><Relationship Id="rId54" Type="http://schemas.openxmlformats.org/officeDocument/2006/relationships/customXml" Target="../ink/ink211.xml"/><Relationship Id="rId96" Type="http://schemas.openxmlformats.org/officeDocument/2006/relationships/customXml" Target="../ink/ink232.xml"/><Relationship Id="rId161" Type="http://schemas.openxmlformats.org/officeDocument/2006/relationships/image" Target="../media/image610.png"/><Relationship Id="rId217" Type="http://schemas.openxmlformats.org/officeDocument/2006/relationships/image" Target="../media/image638.png"/><Relationship Id="rId259" Type="http://schemas.openxmlformats.org/officeDocument/2006/relationships/image" Target="../media/image659.png"/><Relationship Id="rId23" Type="http://schemas.openxmlformats.org/officeDocument/2006/relationships/image" Target="../media/image541.png"/><Relationship Id="rId119" Type="http://schemas.openxmlformats.org/officeDocument/2006/relationships/image" Target="../media/image589.png"/><Relationship Id="rId270" Type="http://schemas.openxmlformats.org/officeDocument/2006/relationships/customXml" Target="../ink/ink319.xml"/><Relationship Id="rId326" Type="http://schemas.openxmlformats.org/officeDocument/2006/relationships/customXml" Target="../ink/ink347.xml"/><Relationship Id="rId65" Type="http://schemas.openxmlformats.org/officeDocument/2006/relationships/image" Target="../media/image562.png"/><Relationship Id="rId130" Type="http://schemas.openxmlformats.org/officeDocument/2006/relationships/customXml" Target="../ink/ink249.xml"/><Relationship Id="rId172" Type="http://schemas.openxmlformats.org/officeDocument/2006/relationships/customXml" Target="../ink/ink270.xml"/><Relationship Id="rId228" Type="http://schemas.openxmlformats.org/officeDocument/2006/relationships/customXml" Target="../ink/ink298.xml"/><Relationship Id="rId281" Type="http://schemas.openxmlformats.org/officeDocument/2006/relationships/image" Target="../media/image670.png"/><Relationship Id="rId337" Type="http://schemas.openxmlformats.org/officeDocument/2006/relationships/image" Target="../media/image698.png"/><Relationship Id="rId34" Type="http://schemas.openxmlformats.org/officeDocument/2006/relationships/customXml" Target="../ink/ink201.xml"/><Relationship Id="rId76" Type="http://schemas.openxmlformats.org/officeDocument/2006/relationships/customXml" Target="../ink/ink222.xml"/><Relationship Id="rId141" Type="http://schemas.openxmlformats.org/officeDocument/2006/relationships/image" Target="../media/image600.png"/><Relationship Id="rId7" Type="http://schemas.openxmlformats.org/officeDocument/2006/relationships/image" Target="../media/image533.png"/><Relationship Id="rId183" Type="http://schemas.openxmlformats.org/officeDocument/2006/relationships/image" Target="../media/image621.png"/><Relationship Id="rId239" Type="http://schemas.openxmlformats.org/officeDocument/2006/relationships/image" Target="../media/image649.png"/><Relationship Id="rId250" Type="http://schemas.openxmlformats.org/officeDocument/2006/relationships/customXml" Target="../ink/ink309.xml"/><Relationship Id="rId292" Type="http://schemas.openxmlformats.org/officeDocument/2006/relationships/customXml" Target="../ink/ink330.xml"/><Relationship Id="rId306" Type="http://schemas.openxmlformats.org/officeDocument/2006/relationships/customXml" Target="../ink/ink337.xml"/><Relationship Id="rId45" Type="http://schemas.openxmlformats.org/officeDocument/2006/relationships/image" Target="../media/image552.png"/><Relationship Id="rId87" Type="http://schemas.openxmlformats.org/officeDocument/2006/relationships/image" Target="../media/image573.png"/><Relationship Id="rId110" Type="http://schemas.openxmlformats.org/officeDocument/2006/relationships/customXml" Target="../ink/ink239.xml"/><Relationship Id="rId348" Type="http://schemas.openxmlformats.org/officeDocument/2006/relationships/customXml" Target="../ink/ink358.xml"/><Relationship Id="rId152" Type="http://schemas.openxmlformats.org/officeDocument/2006/relationships/customXml" Target="../ink/ink260.xml"/><Relationship Id="rId194" Type="http://schemas.openxmlformats.org/officeDocument/2006/relationships/customXml" Target="../ink/ink281.xml"/><Relationship Id="rId208" Type="http://schemas.openxmlformats.org/officeDocument/2006/relationships/customXml" Target="../ink/ink288.xml"/><Relationship Id="rId261" Type="http://schemas.openxmlformats.org/officeDocument/2006/relationships/image" Target="../media/image660.png"/><Relationship Id="rId14" Type="http://schemas.openxmlformats.org/officeDocument/2006/relationships/customXml" Target="../ink/ink191.xml"/><Relationship Id="rId56" Type="http://schemas.openxmlformats.org/officeDocument/2006/relationships/customXml" Target="../ink/ink212.xml"/><Relationship Id="rId317" Type="http://schemas.openxmlformats.org/officeDocument/2006/relationships/image" Target="../media/image688.png"/><Relationship Id="rId359" Type="http://schemas.openxmlformats.org/officeDocument/2006/relationships/image" Target="../media/image709.png"/><Relationship Id="rId98" Type="http://schemas.openxmlformats.org/officeDocument/2006/relationships/customXml" Target="../ink/ink233.xml"/><Relationship Id="rId121" Type="http://schemas.openxmlformats.org/officeDocument/2006/relationships/image" Target="../media/image590.png"/><Relationship Id="rId163" Type="http://schemas.openxmlformats.org/officeDocument/2006/relationships/image" Target="../media/image611.png"/><Relationship Id="rId219" Type="http://schemas.openxmlformats.org/officeDocument/2006/relationships/image" Target="../media/image639.png"/><Relationship Id="rId230" Type="http://schemas.openxmlformats.org/officeDocument/2006/relationships/customXml" Target="../ink/ink299.xml"/><Relationship Id="rId25" Type="http://schemas.openxmlformats.org/officeDocument/2006/relationships/image" Target="../media/image542.png"/><Relationship Id="rId46" Type="http://schemas.openxmlformats.org/officeDocument/2006/relationships/customXml" Target="../ink/ink207.xml"/><Relationship Id="rId67" Type="http://schemas.openxmlformats.org/officeDocument/2006/relationships/image" Target="../media/image563.png"/><Relationship Id="rId272" Type="http://schemas.openxmlformats.org/officeDocument/2006/relationships/customXml" Target="../ink/ink320.xml"/><Relationship Id="rId293" Type="http://schemas.openxmlformats.org/officeDocument/2006/relationships/image" Target="../media/image676.png"/><Relationship Id="rId307" Type="http://schemas.openxmlformats.org/officeDocument/2006/relationships/image" Target="../media/image683.png"/><Relationship Id="rId328" Type="http://schemas.openxmlformats.org/officeDocument/2006/relationships/customXml" Target="../ink/ink348.xml"/><Relationship Id="rId349" Type="http://schemas.openxmlformats.org/officeDocument/2006/relationships/image" Target="../media/image704.png"/><Relationship Id="rId88" Type="http://schemas.openxmlformats.org/officeDocument/2006/relationships/customXml" Target="../ink/ink228.xml"/><Relationship Id="rId111" Type="http://schemas.openxmlformats.org/officeDocument/2006/relationships/image" Target="../media/image585.png"/><Relationship Id="rId132" Type="http://schemas.openxmlformats.org/officeDocument/2006/relationships/customXml" Target="../ink/ink250.xml"/><Relationship Id="rId153" Type="http://schemas.openxmlformats.org/officeDocument/2006/relationships/image" Target="../media/image606.png"/><Relationship Id="rId174" Type="http://schemas.openxmlformats.org/officeDocument/2006/relationships/customXml" Target="../ink/ink271.xml"/><Relationship Id="rId195" Type="http://schemas.openxmlformats.org/officeDocument/2006/relationships/image" Target="../media/image627.png"/><Relationship Id="rId209" Type="http://schemas.openxmlformats.org/officeDocument/2006/relationships/image" Target="../media/image634.png"/><Relationship Id="rId220" Type="http://schemas.openxmlformats.org/officeDocument/2006/relationships/customXml" Target="../ink/ink294.xml"/><Relationship Id="rId241" Type="http://schemas.openxmlformats.org/officeDocument/2006/relationships/image" Target="../media/image650.png"/><Relationship Id="rId15" Type="http://schemas.openxmlformats.org/officeDocument/2006/relationships/image" Target="../media/image537.png"/><Relationship Id="rId36" Type="http://schemas.openxmlformats.org/officeDocument/2006/relationships/customXml" Target="../ink/ink202.xml"/><Relationship Id="rId57" Type="http://schemas.openxmlformats.org/officeDocument/2006/relationships/image" Target="../media/image558.png"/><Relationship Id="rId262" Type="http://schemas.openxmlformats.org/officeDocument/2006/relationships/customXml" Target="../ink/ink315.xml"/><Relationship Id="rId283" Type="http://schemas.openxmlformats.org/officeDocument/2006/relationships/image" Target="../media/image671.png"/><Relationship Id="rId318" Type="http://schemas.openxmlformats.org/officeDocument/2006/relationships/customXml" Target="../ink/ink343.xml"/><Relationship Id="rId339" Type="http://schemas.openxmlformats.org/officeDocument/2006/relationships/image" Target="../media/image699.png"/><Relationship Id="rId78" Type="http://schemas.openxmlformats.org/officeDocument/2006/relationships/customXml" Target="../ink/ink223.xml"/><Relationship Id="rId99" Type="http://schemas.openxmlformats.org/officeDocument/2006/relationships/image" Target="../media/image579.png"/><Relationship Id="rId101" Type="http://schemas.openxmlformats.org/officeDocument/2006/relationships/image" Target="../media/image580.png"/><Relationship Id="rId122" Type="http://schemas.openxmlformats.org/officeDocument/2006/relationships/customXml" Target="../ink/ink245.xml"/><Relationship Id="rId143" Type="http://schemas.openxmlformats.org/officeDocument/2006/relationships/image" Target="../media/image601.png"/><Relationship Id="rId164" Type="http://schemas.openxmlformats.org/officeDocument/2006/relationships/customXml" Target="../ink/ink266.xml"/><Relationship Id="rId185" Type="http://schemas.openxmlformats.org/officeDocument/2006/relationships/image" Target="../media/image622.png"/><Relationship Id="rId350" Type="http://schemas.openxmlformats.org/officeDocument/2006/relationships/customXml" Target="../ink/ink359.xml"/><Relationship Id="rId9" Type="http://schemas.openxmlformats.org/officeDocument/2006/relationships/image" Target="../media/image534.png"/><Relationship Id="rId210" Type="http://schemas.openxmlformats.org/officeDocument/2006/relationships/customXml" Target="../ink/ink289.xml"/><Relationship Id="rId26" Type="http://schemas.openxmlformats.org/officeDocument/2006/relationships/customXml" Target="../ink/ink197.xml"/><Relationship Id="rId231" Type="http://schemas.openxmlformats.org/officeDocument/2006/relationships/image" Target="../media/image645.png"/><Relationship Id="rId252" Type="http://schemas.openxmlformats.org/officeDocument/2006/relationships/customXml" Target="../ink/ink310.xml"/><Relationship Id="rId273" Type="http://schemas.openxmlformats.org/officeDocument/2006/relationships/image" Target="../media/image666.png"/><Relationship Id="rId294" Type="http://schemas.openxmlformats.org/officeDocument/2006/relationships/customXml" Target="../ink/ink331.xml"/><Relationship Id="rId308" Type="http://schemas.openxmlformats.org/officeDocument/2006/relationships/customXml" Target="../ink/ink338.xml"/><Relationship Id="rId329" Type="http://schemas.openxmlformats.org/officeDocument/2006/relationships/image" Target="../media/image694.png"/><Relationship Id="rId47" Type="http://schemas.openxmlformats.org/officeDocument/2006/relationships/image" Target="../media/image553.png"/><Relationship Id="rId68" Type="http://schemas.openxmlformats.org/officeDocument/2006/relationships/customXml" Target="../ink/ink218.xml"/><Relationship Id="rId89" Type="http://schemas.openxmlformats.org/officeDocument/2006/relationships/image" Target="../media/image574.png"/><Relationship Id="rId112" Type="http://schemas.openxmlformats.org/officeDocument/2006/relationships/customXml" Target="../ink/ink240.xml"/><Relationship Id="rId133" Type="http://schemas.openxmlformats.org/officeDocument/2006/relationships/image" Target="../media/image596.png"/><Relationship Id="rId154" Type="http://schemas.openxmlformats.org/officeDocument/2006/relationships/customXml" Target="../ink/ink261.xml"/><Relationship Id="rId175" Type="http://schemas.openxmlformats.org/officeDocument/2006/relationships/image" Target="../media/image617.png"/><Relationship Id="rId340" Type="http://schemas.openxmlformats.org/officeDocument/2006/relationships/customXml" Target="../ink/ink354.xml"/><Relationship Id="rId196" Type="http://schemas.openxmlformats.org/officeDocument/2006/relationships/customXml" Target="../ink/ink282.xml"/><Relationship Id="rId200" Type="http://schemas.openxmlformats.org/officeDocument/2006/relationships/customXml" Target="../ink/ink284.xml"/><Relationship Id="rId16" Type="http://schemas.openxmlformats.org/officeDocument/2006/relationships/customXml" Target="../ink/ink192.xml"/><Relationship Id="rId221" Type="http://schemas.openxmlformats.org/officeDocument/2006/relationships/image" Target="../media/image640.png"/><Relationship Id="rId242" Type="http://schemas.openxmlformats.org/officeDocument/2006/relationships/customXml" Target="../ink/ink305.xml"/><Relationship Id="rId263" Type="http://schemas.openxmlformats.org/officeDocument/2006/relationships/image" Target="../media/image661.png"/><Relationship Id="rId284" Type="http://schemas.openxmlformats.org/officeDocument/2006/relationships/customXml" Target="../ink/ink326.xml"/><Relationship Id="rId319" Type="http://schemas.openxmlformats.org/officeDocument/2006/relationships/image" Target="../media/image689.png"/><Relationship Id="rId37" Type="http://schemas.openxmlformats.org/officeDocument/2006/relationships/image" Target="../media/image548.png"/><Relationship Id="rId58" Type="http://schemas.openxmlformats.org/officeDocument/2006/relationships/customXml" Target="../ink/ink213.xml"/><Relationship Id="rId79" Type="http://schemas.openxmlformats.org/officeDocument/2006/relationships/image" Target="../media/image569.png"/><Relationship Id="rId102" Type="http://schemas.openxmlformats.org/officeDocument/2006/relationships/customXml" Target="../ink/ink235.xml"/><Relationship Id="rId123" Type="http://schemas.openxmlformats.org/officeDocument/2006/relationships/image" Target="../media/image591.png"/><Relationship Id="rId144" Type="http://schemas.openxmlformats.org/officeDocument/2006/relationships/customXml" Target="../ink/ink256.xml"/><Relationship Id="rId330" Type="http://schemas.openxmlformats.org/officeDocument/2006/relationships/customXml" Target="../ink/ink349.xml"/><Relationship Id="rId90" Type="http://schemas.openxmlformats.org/officeDocument/2006/relationships/customXml" Target="../ink/ink229.xml"/><Relationship Id="rId165" Type="http://schemas.openxmlformats.org/officeDocument/2006/relationships/image" Target="../media/image612.png"/><Relationship Id="rId186" Type="http://schemas.openxmlformats.org/officeDocument/2006/relationships/customXml" Target="../ink/ink277.xml"/><Relationship Id="rId351" Type="http://schemas.openxmlformats.org/officeDocument/2006/relationships/image" Target="../media/image705.png"/><Relationship Id="rId211" Type="http://schemas.openxmlformats.org/officeDocument/2006/relationships/image" Target="../media/image635.png"/><Relationship Id="rId232" Type="http://schemas.openxmlformats.org/officeDocument/2006/relationships/customXml" Target="../ink/ink300.xml"/><Relationship Id="rId253" Type="http://schemas.openxmlformats.org/officeDocument/2006/relationships/image" Target="../media/image656.png"/><Relationship Id="rId274" Type="http://schemas.openxmlformats.org/officeDocument/2006/relationships/customXml" Target="../ink/ink321.xml"/><Relationship Id="rId295" Type="http://schemas.openxmlformats.org/officeDocument/2006/relationships/image" Target="../media/image677.png"/><Relationship Id="rId309" Type="http://schemas.openxmlformats.org/officeDocument/2006/relationships/image" Target="../media/image684.png"/><Relationship Id="rId27" Type="http://schemas.openxmlformats.org/officeDocument/2006/relationships/image" Target="../media/image543.png"/><Relationship Id="rId48" Type="http://schemas.openxmlformats.org/officeDocument/2006/relationships/customXml" Target="../ink/ink208.xml"/><Relationship Id="rId69" Type="http://schemas.openxmlformats.org/officeDocument/2006/relationships/image" Target="../media/image564.png"/><Relationship Id="rId113" Type="http://schemas.openxmlformats.org/officeDocument/2006/relationships/image" Target="../media/image586.png"/><Relationship Id="rId134" Type="http://schemas.openxmlformats.org/officeDocument/2006/relationships/customXml" Target="../ink/ink251.xml"/><Relationship Id="rId320" Type="http://schemas.openxmlformats.org/officeDocument/2006/relationships/customXml" Target="../ink/ink344.xml"/><Relationship Id="rId80" Type="http://schemas.openxmlformats.org/officeDocument/2006/relationships/customXml" Target="../ink/ink224.xml"/><Relationship Id="rId155" Type="http://schemas.openxmlformats.org/officeDocument/2006/relationships/image" Target="../media/image607.png"/><Relationship Id="rId176" Type="http://schemas.openxmlformats.org/officeDocument/2006/relationships/customXml" Target="../ink/ink272.xml"/><Relationship Id="rId197" Type="http://schemas.openxmlformats.org/officeDocument/2006/relationships/image" Target="../media/image628.png"/><Relationship Id="rId341" Type="http://schemas.openxmlformats.org/officeDocument/2006/relationships/image" Target="../media/image700.png"/><Relationship Id="rId201" Type="http://schemas.openxmlformats.org/officeDocument/2006/relationships/image" Target="../media/image630.png"/><Relationship Id="rId222" Type="http://schemas.openxmlformats.org/officeDocument/2006/relationships/customXml" Target="../ink/ink295.xml"/><Relationship Id="rId243" Type="http://schemas.openxmlformats.org/officeDocument/2006/relationships/image" Target="../media/image651.png"/><Relationship Id="rId264" Type="http://schemas.openxmlformats.org/officeDocument/2006/relationships/customXml" Target="../ink/ink316.xml"/><Relationship Id="rId285" Type="http://schemas.openxmlformats.org/officeDocument/2006/relationships/image" Target="../media/image672.png"/><Relationship Id="rId17" Type="http://schemas.openxmlformats.org/officeDocument/2006/relationships/image" Target="../media/image538.png"/><Relationship Id="rId38" Type="http://schemas.openxmlformats.org/officeDocument/2006/relationships/customXml" Target="../ink/ink203.xml"/><Relationship Id="rId59" Type="http://schemas.openxmlformats.org/officeDocument/2006/relationships/image" Target="../media/image559.png"/><Relationship Id="rId103" Type="http://schemas.openxmlformats.org/officeDocument/2006/relationships/image" Target="../media/image581.png"/><Relationship Id="rId124" Type="http://schemas.openxmlformats.org/officeDocument/2006/relationships/customXml" Target="../ink/ink246.xml"/><Relationship Id="rId310" Type="http://schemas.openxmlformats.org/officeDocument/2006/relationships/customXml" Target="../ink/ink339.xml"/><Relationship Id="rId70" Type="http://schemas.openxmlformats.org/officeDocument/2006/relationships/customXml" Target="../ink/ink219.xml"/><Relationship Id="rId91" Type="http://schemas.openxmlformats.org/officeDocument/2006/relationships/image" Target="../media/image575.png"/><Relationship Id="rId145" Type="http://schemas.openxmlformats.org/officeDocument/2006/relationships/image" Target="../media/image602.png"/><Relationship Id="rId166" Type="http://schemas.openxmlformats.org/officeDocument/2006/relationships/customXml" Target="../ink/ink267.xml"/><Relationship Id="rId187" Type="http://schemas.openxmlformats.org/officeDocument/2006/relationships/image" Target="../media/image623.png"/><Relationship Id="rId331" Type="http://schemas.openxmlformats.org/officeDocument/2006/relationships/image" Target="../media/image695.png"/><Relationship Id="rId352" Type="http://schemas.openxmlformats.org/officeDocument/2006/relationships/customXml" Target="../ink/ink360.xml"/><Relationship Id="rId1" Type="http://schemas.openxmlformats.org/officeDocument/2006/relationships/slideLayout" Target="../slideLayouts/slideLayout48.xml"/><Relationship Id="rId212" Type="http://schemas.openxmlformats.org/officeDocument/2006/relationships/customXml" Target="../ink/ink290.xml"/><Relationship Id="rId233" Type="http://schemas.openxmlformats.org/officeDocument/2006/relationships/image" Target="../media/image646.png"/><Relationship Id="rId254" Type="http://schemas.openxmlformats.org/officeDocument/2006/relationships/customXml" Target="../ink/ink311.xml"/><Relationship Id="rId28" Type="http://schemas.openxmlformats.org/officeDocument/2006/relationships/customXml" Target="../ink/ink198.xml"/><Relationship Id="rId49" Type="http://schemas.openxmlformats.org/officeDocument/2006/relationships/image" Target="../media/image554.png"/><Relationship Id="rId114" Type="http://schemas.openxmlformats.org/officeDocument/2006/relationships/customXml" Target="../ink/ink241.xml"/><Relationship Id="rId275" Type="http://schemas.openxmlformats.org/officeDocument/2006/relationships/image" Target="../media/image667.png"/><Relationship Id="rId296" Type="http://schemas.openxmlformats.org/officeDocument/2006/relationships/customXml" Target="../ink/ink332.xml"/><Relationship Id="rId300" Type="http://schemas.openxmlformats.org/officeDocument/2006/relationships/customXml" Target="../ink/ink334.xml"/><Relationship Id="rId60" Type="http://schemas.openxmlformats.org/officeDocument/2006/relationships/customXml" Target="../ink/ink214.xml"/><Relationship Id="rId81" Type="http://schemas.openxmlformats.org/officeDocument/2006/relationships/image" Target="../media/image570.png"/><Relationship Id="rId135" Type="http://schemas.openxmlformats.org/officeDocument/2006/relationships/image" Target="../media/image597.png"/><Relationship Id="rId156" Type="http://schemas.openxmlformats.org/officeDocument/2006/relationships/customXml" Target="../ink/ink262.xml"/><Relationship Id="rId177" Type="http://schemas.openxmlformats.org/officeDocument/2006/relationships/image" Target="../media/image618.png"/><Relationship Id="rId198" Type="http://schemas.openxmlformats.org/officeDocument/2006/relationships/customXml" Target="../ink/ink283.xml"/><Relationship Id="rId321" Type="http://schemas.openxmlformats.org/officeDocument/2006/relationships/image" Target="../media/image690.png"/><Relationship Id="rId342" Type="http://schemas.openxmlformats.org/officeDocument/2006/relationships/customXml" Target="../ink/ink355.xml"/><Relationship Id="rId202" Type="http://schemas.openxmlformats.org/officeDocument/2006/relationships/customXml" Target="../ink/ink285.xml"/><Relationship Id="rId223" Type="http://schemas.openxmlformats.org/officeDocument/2006/relationships/image" Target="../media/image641.png"/><Relationship Id="rId244" Type="http://schemas.openxmlformats.org/officeDocument/2006/relationships/customXml" Target="../ink/ink306.xml"/><Relationship Id="rId18" Type="http://schemas.openxmlformats.org/officeDocument/2006/relationships/customXml" Target="../ink/ink193.xml"/><Relationship Id="rId39" Type="http://schemas.openxmlformats.org/officeDocument/2006/relationships/image" Target="../media/image549.png"/><Relationship Id="rId265" Type="http://schemas.openxmlformats.org/officeDocument/2006/relationships/image" Target="../media/image662.png"/><Relationship Id="rId286" Type="http://schemas.openxmlformats.org/officeDocument/2006/relationships/customXml" Target="../ink/ink327.xml"/><Relationship Id="rId50" Type="http://schemas.openxmlformats.org/officeDocument/2006/relationships/customXml" Target="../ink/ink209.xml"/><Relationship Id="rId104" Type="http://schemas.openxmlformats.org/officeDocument/2006/relationships/customXml" Target="../ink/ink236.xml"/><Relationship Id="rId125" Type="http://schemas.openxmlformats.org/officeDocument/2006/relationships/image" Target="../media/image592.png"/><Relationship Id="rId146" Type="http://schemas.openxmlformats.org/officeDocument/2006/relationships/customXml" Target="../ink/ink257.xml"/><Relationship Id="rId167" Type="http://schemas.openxmlformats.org/officeDocument/2006/relationships/image" Target="../media/image613.png"/><Relationship Id="rId188" Type="http://schemas.openxmlformats.org/officeDocument/2006/relationships/customXml" Target="../ink/ink278.xml"/><Relationship Id="rId311" Type="http://schemas.openxmlformats.org/officeDocument/2006/relationships/image" Target="../media/image685.png"/><Relationship Id="rId332" Type="http://schemas.openxmlformats.org/officeDocument/2006/relationships/customXml" Target="../ink/ink350.xml"/><Relationship Id="rId353" Type="http://schemas.openxmlformats.org/officeDocument/2006/relationships/image" Target="../media/image706.png"/><Relationship Id="rId71" Type="http://schemas.openxmlformats.org/officeDocument/2006/relationships/image" Target="../media/image565.png"/><Relationship Id="rId92" Type="http://schemas.openxmlformats.org/officeDocument/2006/relationships/customXml" Target="../ink/ink230.xml"/><Relationship Id="rId213" Type="http://schemas.openxmlformats.org/officeDocument/2006/relationships/image" Target="../media/image636.png"/><Relationship Id="rId234" Type="http://schemas.openxmlformats.org/officeDocument/2006/relationships/customXml" Target="../ink/ink301.xml"/><Relationship Id="rId2" Type="http://schemas.openxmlformats.org/officeDocument/2006/relationships/customXml" Target="../ink/ink185.xml"/><Relationship Id="rId29" Type="http://schemas.openxmlformats.org/officeDocument/2006/relationships/image" Target="../media/image544.png"/><Relationship Id="rId255" Type="http://schemas.openxmlformats.org/officeDocument/2006/relationships/image" Target="../media/image657.png"/><Relationship Id="rId276" Type="http://schemas.openxmlformats.org/officeDocument/2006/relationships/customXml" Target="../ink/ink322.xml"/><Relationship Id="rId297" Type="http://schemas.openxmlformats.org/officeDocument/2006/relationships/image" Target="../media/image678.png"/><Relationship Id="rId40" Type="http://schemas.openxmlformats.org/officeDocument/2006/relationships/customXml" Target="../ink/ink204.xml"/><Relationship Id="rId115" Type="http://schemas.openxmlformats.org/officeDocument/2006/relationships/image" Target="../media/image587.png"/><Relationship Id="rId136" Type="http://schemas.openxmlformats.org/officeDocument/2006/relationships/customXml" Target="../ink/ink252.xml"/><Relationship Id="rId157" Type="http://schemas.openxmlformats.org/officeDocument/2006/relationships/image" Target="../media/image608.png"/><Relationship Id="rId178" Type="http://schemas.openxmlformats.org/officeDocument/2006/relationships/customXml" Target="../ink/ink273.xml"/><Relationship Id="rId301" Type="http://schemas.openxmlformats.org/officeDocument/2006/relationships/image" Target="../media/image680.png"/><Relationship Id="rId322" Type="http://schemas.openxmlformats.org/officeDocument/2006/relationships/customXml" Target="../ink/ink345.xml"/><Relationship Id="rId343" Type="http://schemas.openxmlformats.org/officeDocument/2006/relationships/image" Target="../media/image701.png"/><Relationship Id="rId61" Type="http://schemas.openxmlformats.org/officeDocument/2006/relationships/image" Target="../media/image560.png"/><Relationship Id="rId82" Type="http://schemas.openxmlformats.org/officeDocument/2006/relationships/customXml" Target="../ink/ink225.xml"/><Relationship Id="rId199" Type="http://schemas.openxmlformats.org/officeDocument/2006/relationships/image" Target="../media/image629.png"/><Relationship Id="rId203" Type="http://schemas.openxmlformats.org/officeDocument/2006/relationships/image" Target="../media/image631.png"/><Relationship Id="rId19" Type="http://schemas.openxmlformats.org/officeDocument/2006/relationships/image" Target="../media/image539.png"/><Relationship Id="rId224" Type="http://schemas.openxmlformats.org/officeDocument/2006/relationships/customXml" Target="../ink/ink296.xml"/><Relationship Id="rId245" Type="http://schemas.openxmlformats.org/officeDocument/2006/relationships/image" Target="../media/image652.png"/><Relationship Id="rId266" Type="http://schemas.openxmlformats.org/officeDocument/2006/relationships/customXml" Target="../ink/ink317.xml"/><Relationship Id="rId287" Type="http://schemas.openxmlformats.org/officeDocument/2006/relationships/image" Target="../media/image673.png"/><Relationship Id="rId30" Type="http://schemas.openxmlformats.org/officeDocument/2006/relationships/customXml" Target="../ink/ink199.xml"/><Relationship Id="rId105" Type="http://schemas.openxmlformats.org/officeDocument/2006/relationships/image" Target="../media/image582.png"/><Relationship Id="rId126" Type="http://schemas.openxmlformats.org/officeDocument/2006/relationships/customXml" Target="../ink/ink247.xml"/><Relationship Id="rId147" Type="http://schemas.openxmlformats.org/officeDocument/2006/relationships/image" Target="../media/image603.png"/><Relationship Id="rId168" Type="http://schemas.openxmlformats.org/officeDocument/2006/relationships/customXml" Target="../ink/ink268.xml"/><Relationship Id="rId312" Type="http://schemas.openxmlformats.org/officeDocument/2006/relationships/customXml" Target="../ink/ink340.xml"/><Relationship Id="rId333" Type="http://schemas.openxmlformats.org/officeDocument/2006/relationships/image" Target="../media/image696.png"/><Relationship Id="rId354" Type="http://schemas.openxmlformats.org/officeDocument/2006/relationships/customXml" Target="../ink/ink361.xml"/><Relationship Id="rId51" Type="http://schemas.openxmlformats.org/officeDocument/2006/relationships/image" Target="../media/image555.png"/><Relationship Id="rId72" Type="http://schemas.openxmlformats.org/officeDocument/2006/relationships/customXml" Target="../ink/ink220.xml"/><Relationship Id="rId93" Type="http://schemas.openxmlformats.org/officeDocument/2006/relationships/image" Target="../media/image576.png"/><Relationship Id="rId189" Type="http://schemas.openxmlformats.org/officeDocument/2006/relationships/image" Target="../media/image624.png"/><Relationship Id="rId3" Type="http://schemas.openxmlformats.org/officeDocument/2006/relationships/image" Target="../media/image531.png"/><Relationship Id="rId214" Type="http://schemas.openxmlformats.org/officeDocument/2006/relationships/customXml" Target="../ink/ink291.xml"/><Relationship Id="rId235" Type="http://schemas.openxmlformats.org/officeDocument/2006/relationships/image" Target="../media/image647.png"/><Relationship Id="rId256" Type="http://schemas.openxmlformats.org/officeDocument/2006/relationships/customXml" Target="../ink/ink312.xml"/><Relationship Id="rId277" Type="http://schemas.openxmlformats.org/officeDocument/2006/relationships/image" Target="../media/image668.png"/><Relationship Id="rId298" Type="http://schemas.openxmlformats.org/officeDocument/2006/relationships/customXml" Target="../ink/ink333.xml"/><Relationship Id="rId116" Type="http://schemas.openxmlformats.org/officeDocument/2006/relationships/customXml" Target="../ink/ink242.xml"/><Relationship Id="rId137" Type="http://schemas.openxmlformats.org/officeDocument/2006/relationships/image" Target="../media/image598.png"/><Relationship Id="rId158" Type="http://schemas.openxmlformats.org/officeDocument/2006/relationships/customXml" Target="../ink/ink263.xml"/><Relationship Id="rId302" Type="http://schemas.openxmlformats.org/officeDocument/2006/relationships/customXml" Target="../ink/ink335.xml"/><Relationship Id="rId323" Type="http://schemas.openxmlformats.org/officeDocument/2006/relationships/image" Target="../media/image691.png"/><Relationship Id="rId344" Type="http://schemas.openxmlformats.org/officeDocument/2006/relationships/customXml" Target="../ink/ink356.xml"/><Relationship Id="rId20" Type="http://schemas.openxmlformats.org/officeDocument/2006/relationships/customXml" Target="../ink/ink194.xml"/><Relationship Id="rId41" Type="http://schemas.openxmlformats.org/officeDocument/2006/relationships/image" Target="../media/image550.png"/><Relationship Id="rId62" Type="http://schemas.openxmlformats.org/officeDocument/2006/relationships/customXml" Target="../ink/ink215.xml"/><Relationship Id="rId83" Type="http://schemas.openxmlformats.org/officeDocument/2006/relationships/image" Target="../media/image571.png"/><Relationship Id="rId179" Type="http://schemas.openxmlformats.org/officeDocument/2006/relationships/image" Target="../media/image619.png"/><Relationship Id="rId190" Type="http://schemas.openxmlformats.org/officeDocument/2006/relationships/customXml" Target="../ink/ink279.xml"/><Relationship Id="rId204" Type="http://schemas.openxmlformats.org/officeDocument/2006/relationships/customXml" Target="../ink/ink286.xml"/><Relationship Id="rId225" Type="http://schemas.openxmlformats.org/officeDocument/2006/relationships/image" Target="../media/image642.png"/><Relationship Id="rId246" Type="http://schemas.openxmlformats.org/officeDocument/2006/relationships/customXml" Target="../ink/ink307.xml"/><Relationship Id="rId267" Type="http://schemas.openxmlformats.org/officeDocument/2006/relationships/image" Target="../media/image663.png"/><Relationship Id="rId288" Type="http://schemas.openxmlformats.org/officeDocument/2006/relationships/customXml" Target="../ink/ink328.xml"/><Relationship Id="rId106" Type="http://schemas.openxmlformats.org/officeDocument/2006/relationships/customXml" Target="../ink/ink237.xml"/><Relationship Id="rId127" Type="http://schemas.openxmlformats.org/officeDocument/2006/relationships/image" Target="../media/image593.png"/><Relationship Id="rId313" Type="http://schemas.openxmlformats.org/officeDocument/2006/relationships/image" Target="../media/image686.png"/><Relationship Id="rId10" Type="http://schemas.openxmlformats.org/officeDocument/2006/relationships/customXml" Target="../ink/ink189.xml"/><Relationship Id="rId31" Type="http://schemas.openxmlformats.org/officeDocument/2006/relationships/image" Target="../media/image545.png"/><Relationship Id="rId52" Type="http://schemas.openxmlformats.org/officeDocument/2006/relationships/customXml" Target="../ink/ink210.xml"/><Relationship Id="rId73" Type="http://schemas.openxmlformats.org/officeDocument/2006/relationships/image" Target="../media/image566.png"/><Relationship Id="rId94" Type="http://schemas.openxmlformats.org/officeDocument/2006/relationships/customXml" Target="../ink/ink231.xml"/><Relationship Id="rId148" Type="http://schemas.openxmlformats.org/officeDocument/2006/relationships/customXml" Target="../ink/ink258.xml"/><Relationship Id="rId169" Type="http://schemas.openxmlformats.org/officeDocument/2006/relationships/image" Target="../media/image614.png"/><Relationship Id="rId334" Type="http://schemas.openxmlformats.org/officeDocument/2006/relationships/customXml" Target="../ink/ink351.xml"/><Relationship Id="rId355" Type="http://schemas.openxmlformats.org/officeDocument/2006/relationships/image" Target="../media/image707.png"/><Relationship Id="rId4" Type="http://schemas.openxmlformats.org/officeDocument/2006/relationships/customXml" Target="../ink/ink186.xml"/><Relationship Id="rId180" Type="http://schemas.openxmlformats.org/officeDocument/2006/relationships/customXml" Target="../ink/ink274.xml"/><Relationship Id="rId215" Type="http://schemas.openxmlformats.org/officeDocument/2006/relationships/image" Target="../media/image637.png"/><Relationship Id="rId236" Type="http://schemas.openxmlformats.org/officeDocument/2006/relationships/customXml" Target="../ink/ink302.xml"/><Relationship Id="rId257" Type="http://schemas.openxmlformats.org/officeDocument/2006/relationships/image" Target="../media/image658.png"/><Relationship Id="rId278" Type="http://schemas.openxmlformats.org/officeDocument/2006/relationships/customXml" Target="../ink/ink323.xml"/><Relationship Id="rId303" Type="http://schemas.openxmlformats.org/officeDocument/2006/relationships/image" Target="../media/image681.png"/><Relationship Id="rId42" Type="http://schemas.openxmlformats.org/officeDocument/2006/relationships/customXml" Target="../ink/ink205.xml"/><Relationship Id="rId84" Type="http://schemas.openxmlformats.org/officeDocument/2006/relationships/customXml" Target="../ink/ink226.xml"/><Relationship Id="rId138" Type="http://schemas.openxmlformats.org/officeDocument/2006/relationships/customXml" Target="../ink/ink253.xml"/><Relationship Id="rId345" Type="http://schemas.openxmlformats.org/officeDocument/2006/relationships/image" Target="../media/image702.png"/><Relationship Id="rId191" Type="http://schemas.openxmlformats.org/officeDocument/2006/relationships/image" Target="../media/image625.png"/><Relationship Id="rId205" Type="http://schemas.openxmlformats.org/officeDocument/2006/relationships/image" Target="../media/image632.png"/><Relationship Id="rId247" Type="http://schemas.openxmlformats.org/officeDocument/2006/relationships/image" Target="../media/image653.png"/><Relationship Id="rId107" Type="http://schemas.openxmlformats.org/officeDocument/2006/relationships/image" Target="../media/image583.png"/><Relationship Id="rId289" Type="http://schemas.openxmlformats.org/officeDocument/2006/relationships/image" Target="../media/image674.png"/><Relationship Id="rId11" Type="http://schemas.openxmlformats.org/officeDocument/2006/relationships/image" Target="../media/image535.png"/><Relationship Id="rId53" Type="http://schemas.openxmlformats.org/officeDocument/2006/relationships/image" Target="../media/image556.png"/><Relationship Id="rId149" Type="http://schemas.openxmlformats.org/officeDocument/2006/relationships/image" Target="../media/image604.png"/><Relationship Id="rId314" Type="http://schemas.openxmlformats.org/officeDocument/2006/relationships/customXml" Target="../ink/ink341.xml"/><Relationship Id="rId356" Type="http://schemas.openxmlformats.org/officeDocument/2006/relationships/customXml" Target="../ink/ink362.xml"/><Relationship Id="rId95" Type="http://schemas.openxmlformats.org/officeDocument/2006/relationships/image" Target="../media/image577.png"/><Relationship Id="rId160" Type="http://schemas.openxmlformats.org/officeDocument/2006/relationships/customXml" Target="../ink/ink264.xml"/><Relationship Id="rId216" Type="http://schemas.openxmlformats.org/officeDocument/2006/relationships/customXml" Target="../ink/ink292.xml"/><Relationship Id="rId258" Type="http://schemas.openxmlformats.org/officeDocument/2006/relationships/customXml" Target="../ink/ink313.xml"/><Relationship Id="rId22" Type="http://schemas.openxmlformats.org/officeDocument/2006/relationships/customXml" Target="../ink/ink195.xml"/><Relationship Id="rId64" Type="http://schemas.openxmlformats.org/officeDocument/2006/relationships/customXml" Target="../ink/ink216.xml"/><Relationship Id="rId118" Type="http://schemas.openxmlformats.org/officeDocument/2006/relationships/customXml" Target="../ink/ink243.xml"/><Relationship Id="rId325" Type="http://schemas.openxmlformats.org/officeDocument/2006/relationships/image" Target="../media/image692.png"/><Relationship Id="rId171" Type="http://schemas.openxmlformats.org/officeDocument/2006/relationships/image" Target="../media/image615.png"/><Relationship Id="rId227" Type="http://schemas.openxmlformats.org/officeDocument/2006/relationships/image" Target="../media/image643.png"/><Relationship Id="rId269" Type="http://schemas.openxmlformats.org/officeDocument/2006/relationships/image" Target="../media/image664.png"/><Relationship Id="rId33" Type="http://schemas.openxmlformats.org/officeDocument/2006/relationships/image" Target="../media/image546.png"/><Relationship Id="rId129" Type="http://schemas.openxmlformats.org/officeDocument/2006/relationships/image" Target="../media/image594.png"/><Relationship Id="rId280" Type="http://schemas.openxmlformats.org/officeDocument/2006/relationships/customXml" Target="../ink/ink324.xml"/><Relationship Id="rId336" Type="http://schemas.openxmlformats.org/officeDocument/2006/relationships/customXml" Target="../ink/ink352.xml"/><Relationship Id="rId75" Type="http://schemas.openxmlformats.org/officeDocument/2006/relationships/image" Target="../media/image567.png"/><Relationship Id="rId140" Type="http://schemas.openxmlformats.org/officeDocument/2006/relationships/customXml" Target="../ink/ink254.xml"/><Relationship Id="rId182" Type="http://schemas.openxmlformats.org/officeDocument/2006/relationships/customXml" Target="../ink/ink275.xml"/><Relationship Id="rId6" Type="http://schemas.openxmlformats.org/officeDocument/2006/relationships/customXml" Target="../ink/ink187.xml"/><Relationship Id="rId238" Type="http://schemas.openxmlformats.org/officeDocument/2006/relationships/customXml" Target="../ink/ink303.xml"/><Relationship Id="rId291" Type="http://schemas.openxmlformats.org/officeDocument/2006/relationships/image" Target="../media/image675.png"/><Relationship Id="rId305" Type="http://schemas.openxmlformats.org/officeDocument/2006/relationships/image" Target="../media/image682.png"/><Relationship Id="rId347" Type="http://schemas.openxmlformats.org/officeDocument/2006/relationships/image" Target="../media/image703.png"/><Relationship Id="rId44" Type="http://schemas.openxmlformats.org/officeDocument/2006/relationships/customXml" Target="../ink/ink206.xml"/><Relationship Id="rId86" Type="http://schemas.openxmlformats.org/officeDocument/2006/relationships/customXml" Target="../ink/ink227.xml"/><Relationship Id="rId151" Type="http://schemas.openxmlformats.org/officeDocument/2006/relationships/image" Target="../media/image605.png"/><Relationship Id="rId193" Type="http://schemas.openxmlformats.org/officeDocument/2006/relationships/image" Target="../media/image626.png"/><Relationship Id="rId207" Type="http://schemas.openxmlformats.org/officeDocument/2006/relationships/image" Target="../media/image633.png"/><Relationship Id="rId249" Type="http://schemas.openxmlformats.org/officeDocument/2006/relationships/image" Target="../media/image654.png"/><Relationship Id="rId13" Type="http://schemas.openxmlformats.org/officeDocument/2006/relationships/image" Target="../media/image536.png"/><Relationship Id="rId109" Type="http://schemas.openxmlformats.org/officeDocument/2006/relationships/image" Target="../media/image584.png"/><Relationship Id="rId260" Type="http://schemas.openxmlformats.org/officeDocument/2006/relationships/customXml" Target="../ink/ink314.xml"/><Relationship Id="rId316" Type="http://schemas.openxmlformats.org/officeDocument/2006/relationships/customXml" Target="../ink/ink342.xml"/><Relationship Id="rId55" Type="http://schemas.openxmlformats.org/officeDocument/2006/relationships/image" Target="../media/image557.png"/><Relationship Id="rId97" Type="http://schemas.openxmlformats.org/officeDocument/2006/relationships/image" Target="../media/image578.png"/><Relationship Id="rId120" Type="http://schemas.openxmlformats.org/officeDocument/2006/relationships/customXml" Target="../ink/ink244.xml"/><Relationship Id="rId358" Type="http://schemas.openxmlformats.org/officeDocument/2006/relationships/customXml" Target="../ink/ink363.xml"/><Relationship Id="rId162" Type="http://schemas.openxmlformats.org/officeDocument/2006/relationships/customXml" Target="../ink/ink265.xml"/><Relationship Id="rId218" Type="http://schemas.openxmlformats.org/officeDocument/2006/relationships/customXml" Target="../ink/ink293.xml"/><Relationship Id="rId271" Type="http://schemas.openxmlformats.org/officeDocument/2006/relationships/image" Target="../media/image665.png"/><Relationship Id="rId24" Type="http://schemas.openxmlformats.org/officeDocument/2006/relationships/customXml" Target="../ink/ink196.xml"/><Relationship Id="rId66" Type="http://schemas.openxmlformats.org/officeDocument/2006/relationships/customXml" Target="../ink/ink217.xml"/><Relationship Id="rId131" Type="http://schemas.openxmlformats.org/officeDocument/2006/relationships/image" Target="../media/image595.png"/><Relationship Id="rId327" Type="http://schemas.openxmlformats.org/officeDocument/2006/relationships/image" Target="../media/image693.png"/><Relationship Id="rId173" Type="http://schemas.openxmlformats.org/officeDocument/2006/relationships/image" Target="../media/image616.png"/><Relationship Id="rId229" Type="http://schemas.openxmlformats.org/officeDocument/2006/relationships/image" Target="../media/image644.png"/><Relationship Id="rId240" Type="http://schemas.openxmlformats.org/officeDocument/2006/relationships/customXml" Target="../ink/ink304.xml"/><Relationship Id="rId35" Type="http://schemas.openxmlformats.org/officeDocument/2006/relationships/image" Target="../media/image547.png"/><Relationship Id="rId77" Type="http://schemas.openxmlformats.org/officeDocument/2006/relationships/image" Target="../media/image568.png"/><Relationship Id="rId100" Type="http://schemas.openxmlformats.org/officeDocument/2006/relationships/customXml" Target="../ink/ink234.xml"/><Relationship Id="rId282" Type="http://schemas.openxmlformats.org/officeDocument/2006/relationships/customXml" Target="../ink/ink325.xml"/><Relationship Id="rId338" Type="http://schemas.openxmlformats.org/officeDocument/2006/relationships/customXml" Target="../ink/ink353.xml"/><Relationship Id="rId8" Type="http://schemas.openxmlformats.org/officeDocument/2006/relationships/customXml" Target="../ink/ink188.xml"/><Relationship Id="rId142" Type="http://schemas.openxmlformats.org/officeDocument/2006/relationships/customXml" Target="../ink/ink255.xml"/><Relationship Id="rId184" Type="http://schemas.openxmlformats.org/officeDocument/2006/relationships/customXml" Target="../ink/ink276.xml"/><Relationship Id="rId251" Type="http://schemas.openxmlformats.org/officeDocument/2006/relationships/image" Target="../media/image655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6.png"/><Relationship Id="rId299" Type="http://schemas.openxmlformats.org/officeDocument/2006/relationships/image" Target="../media/image857.png"/><Relationship Id="rId21" Type="http://schemas.openxmlformats.org/officeDocument/2006/relationships/image" Target="../media/image719.png"/><Relationship Id="rId63" Type="http://schemas.openxmlformats.org/officeDocument/2006/relationships/image" Target="../media/image740.png"/><Relationship Id="rId159" Type="http://schemas.openxmlformats.org/officeDocument/2006/relationships/image" Target="../media/image787.png"/><Relationship Id="rId324" Type="http://schemas.openxmlformats.org/officeDocument/2006/relationships/customXml" Target="../ink/ink525.xml"/><Relationship Id="rId366" Type="http://schemas.openxmlformats.org/officeDocument/2006/relationships/customXml" Target="../ink/ink546.xml"/><Relationship Id="rId170" Type="http://schemas.openxmlformats.org/officeDocument/2006/relationships/customXml" Target="../ink/ink448.xml"/><Relationship Id="rId226" Type="http://schemas.openxmlformats.org/officeDocument/2006/relationships/customXml" Target="../ink/ink476.xml"/><Relationship Id="rId433" Type="http://schemas.openxmlformats.org/officeDocument/2006/relationships/image" Target="../media/image924.png"/><Relationship Id="rId268" Type="http://schemas.openxmlformats.org/officeDocument/2006/relationships/customXml" Target="../ink/ink497.xml"/><Relationship Id="rId32" Type="http://schemas.openxmlformats.org/officeDocument/2006/relationships/customXml" Target="../ink/ink379.xml"/><Relationship Id="rId74" Type="http://schemas.openxmlformats.org/officeDocument/2006/relationships/customXml" Target="../ink/ink400.xml"/><Relationship Id="rId128" Type="http://schemas.openxmlformats.org/officeDocument/2006/relationships/customXml" Target="../ink/ink427.xml"/><Relationship Id="rId335" Type="http://schemas.openxmlformats.org/officeDocument/2006/relationships/image" Target="../media/image875.png"/><Relationship Id="rId377" Type="http://schemas.openxmlformats.org/officeDocument/2006/relationships/image" Target="../media/image896.png"/><Relationship Id="rId5" Type="http://schemas.openxmlformats.org/officeDocument/2006/relationships/image" Target="../media/image711.png"/><Relationship Id="rId181" Type="http://schemas.openxmlformats.org/officeDocument/2006/relationships/image" Target="../media/image798.png"/><Relationship Id="rId237" Type="http://schemas.openxmlformats.org/officeDocument/2006/relationships/image" Target="../media/image826.png"/><Relationship Id="rId402" Type="http://schemas.openxmlformats.org/officeDocument/2006/relationships/customXml" Target="../ink/ink564.xml"/><Relationship Id="rId279" Type="http://schemas.openxmlformats.org/officeDocument/2006/relationships/image" Target="../media/image847.png"/><Relationship Id="rId444" Type="http://schemas.openxmlformats.org/officeDocument/2006/relationships/customXml" Target="../ink/ink585.xml"/><Relationship Id="rId43" Type="http://schemas.openxmlformats.org/officeDocument/2006/relationships/image" Target="../media/image730.png"/><Relationship Id="rId139" Type="http://schemas.openxmlformats.org/officeDocument/2006/relationships/image" Target="../media/image777.png"/><Relationship Id="rId290" Type="http://schemas.openxmlformats.org/officeDocument/2006/relationships/customXml" Target="../ink/ink508.xml"/><Relationship Id="rId304" Type="http://schemas.openxmlformats.org/officeDocument/2006/relationships/customXml" Target="../ink/ink515.xml"/><Relationship Id="rId346" Type="http://schemas.openxmlformats.org/officeDocument/2006/relationships/customXml" Target="../ink/ink536.xml"/><Relationship Id="rId388" Type="http://schemas.openxmlformats.org/officeDocument/2006/relationships/customXml" Target="../ink/ink557.xml"/><Relationship Id="rId85" Type="http://schemas.openxmlformats.org/officeDocument/2006/relationships/image" Target="../media/image750.png"/><Relationship Id="rId150" Type="http://schemas.openxmlformats.org/officeDocument/2006/relationships/customXml" Target="../ink/ink438.xml"/><Relationship Id="rId192" Type="http://schemas.openxmlformats.org/officeDocument/2006/relationships/customXml" Target="../ink/ink459.xml"/><Relationship Id="rId206" Type="http://schemas.openxmlformats.org/officeDocument/2006/relationships/customXml" Target="../ink/ink466.xml"/><Relationship Id="rId413" Type="http://schemas.openxmlformats.org/officeDocument/2006/relationships/image" Target="../media/image914.png"/><Relationship Id="rId248" Type="http://schemas.openxmlformats.org/officeDocument/2006/relationships/customXml" Target="../ink/ink487.xml"/><Relationship Id="rId455" Type="http://schemas.openxmlformats.org/officeDocument/2006/relationships/image" Target="../media/image935.png"/><Relationship Id="rId12" Type="http://schemas.openxmlformats.org/officeDocument/2006/relationships/customXml" Target="../ink/ink369.xml"/><Relationship Id="rId108" Type="http://schemas.openxmlformats.org/officeDocument/2006/relationships/customXml" Target="../ink/ink417.xml"/><Relationship Id="rId315" Type="http://schemas.openxmlformats.org/officeDocument/2006/relationships/image" Target="../media/image865.png"/><Relationship Id="rId357" Type="http://schemas.openxmlformats.org/officeDocument/2006/relationships/image" Target="../media/image886.png"/><Relationship Id="rId54" Type="http://schemas.openxmlformats.org/officeDocument/2006/relationships/customXml" Target="../ink/ink390.xml"/><Relationship Id="rId96" Type="http://schemas.openxmlformats.org/officeDocument/2006/relationships/customXml" Target="../ink/ink411.xml"/><Relationship Id="rId161" Type="http://schemas.openxmlformats.org/officeDocument/2006/relationships/image" Target="../media/image788.png"/><Relationship Id="rId217" Type="http://schemas.openxmlformats.org/officeDocument/2006/relationships/image" Target="../media/image816.png"/><Relationship Id="rId399" Type="http://schemas.openxmlformats.org/officeDocument/2006/relationships/image" Target="../media/image907.png"/><Relationship Id="rId259" Type="http://schemas.openxmlformats.org/officeDocument/2006/relationships/image" Target="../media/image837.png"/><Relationship Id="rId424" Type="http://schemas.openxmlformats.org/officeDocument/2006/relationships/customXml" Target="../ink/ink575.xml"/><Relationship Id="rId466" Type="http://schemas.openxmlformats.org/officeDocument/2006/relationships/customXml" Target="../ink/ink596.xml"/><Relationship Id="rId23" Type="http://schemas.openxmlformats.org/officeDocument/2006/relationships/image" Target="../media/image720.png"/><Relationship Id="rId119" Type="http://schemas.openxmlformats.org/officeDocument/2006/relationships/image" Target="../media/image767.png"/><Relationship Id="rId270" Type="http://schemas.openxmlformats.org/officeDocument/2006/relationships/customXml" Target="../ink/ink498.xml"/><Relationship Id="rId326" Type="http://schemas.openxmlformats.org/officeDocument/2006/relationships/customXml" Target="../ink/ink526.xml"/><Relationship Id="rId65" Type="http://schemas.openxmlformats.org/officeDocument/2006/relationships/image" Target="../media/image741.png"/><Relationship Id="rId130" Type="http://schemas.openxmlformats.org/officeDocument/2006/relationships/customXml" Target="../ink/ink428.xml"/><Relationship Id="rId368" Type="http://schemas.openxmlformats.org/officeDocument/2006/relationships/customXml" Target="../ink/ink547.xml"/><Relationship Id="rId172" Type="http://schemas.openxmlformats.org/officeDocument/2006/relationships/customXml" Target="../ink/ink449.xml"/><Relationship Id="rId228" Type="http://schemas.openxmlformats.org/officeDocument/2006/relationships/customXml" Target="../ink/ink477.xml"/><Relationship Id="rId435" Type="http://schemas.openxmlformats.org/officeDocument/2006/relationships/image" Target="../media/image925.png"/><Relationship Id="rId281" Type="http://schemas.openxmlformats.org/officeDocument/2006/relationships/image" Target="../media/image848.png"/><Relationship Id="rId337" Type="http://schemas.openxmlformats.org/officeDocument/2006/relationships/image" Target="../media/image876.png"/><Relationship Id="rId34" Type="http://schemas.openxmlformats.org/officeDocument/2006/relationships/customXml" Target="../ink/ink380.xml"/><Relationship Id="rId76" Type="http://schemas.openxmlformats.org/officeDocument/2006/relationships/customXml" Target="../ink/ink401.xml"/><Relationship Id="rId141" Type="http://schemas.openxmlformats.org/officeDocument/2006/relationships/image" Target="../media/image778.png"/><Relationship Id="rId379" Type="http://schemas.openxmlformats.org/officeDocument/2006/relationships/image" Target="../media/image897.png"/><Relationship Id="rId7" Type="http://schemas.openxmlformats.org/officeDocument/2006/relationships/image" Target="../media/image712.png"/><Relationship Id="rId183" Type="http://schemas.openxmlformats.org/officeDocument/2006/relationships/image" Target="../media/image799.png"/><Relationship Id="rId239" Type="http://schemas.openxmlformats.org/officeDocument/2006/relationships/image" Target="../media/image827.png"/><Relationship Id="rId390" Type="http://schemas.openxmlformats.org/officeDocument/2006/relationships/customXml" Target="../ink/ink558.xml"/><Relationship Id="rId404" Type="http://schemas.openxmlformats.org/officeDocument/2006/relationships/customXml" Target="../ink/ink565.xml"/><Relationship Id="rId446" Type="http://schemas.openxmlformats.org/officeDocument/2006/relationships/customXml" Target="../ink/ink586.xml"/><Relationship Id="rId250" Type="http://schemas.openxmlformats.org/officeDocument/2006/relationships/customXml" Target="../ink/ink488.xml"/><Relationship Id="rId292" Type="http://schemas.openxmlformats.org/officeDocument/2006/relationships/customXml" Target="../ink/ink509.xml"/><Relationship Id="rId306" Type="http://schemas.openxmlformats.org/officeDocument/2006/relationships/customXml" Target="../ink/ink516.xml"/><Relationship Id="rId45" Type="http://schemas.openxmlformats.org/officeDocument/2006/relationships/image" Target="../media/image731.png"/><Relationship Id="rId87" Type="http://schemas.openxmlformats.org/officeDocument/2006/relationships/image" Target="../media/image751.png"/><Relationship Id="rId110" Type="http://schemas.openxmlformats.org/officeDocument/2006/relationships/customXml" Target="../ink/ink418.xml"/><Relationship Id="rId348" Type="http://schemas.openxmlformats.org/officeDocument/2006/relationships/customXml" Target="../ink/ink537.xml"/><Relationship Id="rId152" Type="http://schemas.openxmlformats.org/officeDocument/2006/relationships/customXml" Target="../ink/ink439.xml"/><Relationship Id="rId194" Type="http://schemas.openxmlformats.org/officeDocument/2006/relationships/customXml" Target="../ink/ink460.xml"/><Relationship Id="rId208" Type="http://schemas.openxmlformats.org/officeDocument/2006/relationships/customXml" Target="../ink/ink467.xml"/><Relationship Id="rId415" Type="http://schemas.openxmlformats.org/officeDocument/2006/relationships/image" Target="../media/image915.png"/><Relationship Id="rId457" Type="http://schemas.openxmlformats.org/officeDocument/2006/relationships/image" Target="../media/image936.png"/><Relationship Id="rId261" Type="http://schemas.openxmlformats.org/officeDocument/2006/relationships/image" Target="../media/image838.png"/><Relationship Id="rId14" Type="http://schemas.openxmlformats.org/officeDocument/2006/relationships/customXml" Target="../ink/ink370.xml"/><Relationship Id="rId56" Type="http://schemas.openxmlformats.org/officeDocument/2006/relationships/customXml" Target="../ink/ink391.xml"/><Relationship Id="rId317" Type="http://schemas.openxmlformats.org/officeDocument/2006/relationships/image" Target="../media/image866.png"/><Relationship Id="rId359" Type="http://schemas.openxmlformats.org/officeDocument/2006/relationships/image" Target="../media/image887.png"/><Relationship Id="rId98" Type="http://schemas.openxmlformats.org/officeDocument/2006/relationships/customXml" Target="../ink/ink412.xml"/><Relationship Id="rId121" Type="http://schemas.openxmlformats.org/officeDocument/2006/relationships/image" Target="../media/image768.png"/><Relationship Id="rId163" Type="http://schemas.openxmlformats.org/officeDocument/2006/relationships/image" Target="../media/image789.png"/><Relationship Id="rId219" Type="http://schemas.openxmlformats.org/officeDocument/2006/relationships/image" Target="../media/image817.png"/><Relationship Id="rId370" Type="http://schemas.openxmlformats.org/officeDocument/2006/relationships/customXml" Target="../ink/ink548.xml"/><Relationship Id="rId426" Type="http://schemas.openxmlformats.org/officeDocument/2006/relationships/customXml" Target="../ink/ink576.xml"/><Relationship Id="rId230" Type="http://schemas.openxmlformats.org/officeDocument/2006/relationships/customXml" Target="../ink/ink478.xml"/><Relationship Id="rId468" Type="http://schemas.openxmlformats.org/officeDocument/2006/relationships/customXml" Target="../ink/ink597.xml"/><Relationship Id="rId25" Type="http://schemas.openxmlformats.org/officeDocument/2006/relationships/image" Target="../media/image721.png"/><Relationship Id="rId67" Type="http://schemas.openxmlformats.org/officeDocument/2006/relationships/image" Target="../media/image742.png"/><Relationship Id="rId272" Type="http://schemas.openxmlformats.org/officeDocument/2006/relationships/customXml" Target="../ink/ink499.xml"/><Relationship Id="rId328" Type="http://schemas.openxmlformats.org/officeDocument/2006/relationships/customXml" Target="../ink/ink527.xml"/><Relationship Id="rId132" Type="http://schemas.openxmlformats.org/officeDocument/2006/relationships/customXml" Target="../ink/ink429.xml"/><Relationship Id="rId174" Type="http://schemas.openxmlformats.org/officeDocument/2006/relationships/customXml" Target="../ink/ink450.xml"/><Relationship Id="rId381" Type="http://schemas.openxmlformats.org/officeDocument/2006/relationships/image" Target="../media/image898.png"/><Relationship Id="rId241" Type="http://schemas.openxmlformats.org/officeDocument/2006/relationships/image" Target="../media/image828.png"/><Relationship Id="rId437" Type="http://schemas.openxmlformats.org/officeDocument/2006/relationships/image" Target="../media/image926.png"/><Relationship Id="rId36" Type="http://schemas.openxmlformats.org/officeDocument/2006/relationships/customXml" Target="../ink/ink381.xml"/><Relationship Id="rId283" Type="http://schemas.openxmlformats.org/officeDocument/2006/relationships/image" Target="../media/image849.png"/><Relationship Id="rId339" Type="http://schemas.openxmlformats.org/officeDocument/2006/relationships/image" Target="../media/image877.png"/><Relationship Id="rId78" Type="http://schemas.openxmlformats.org/officeDocument/2006/relationships/customXml" Target="../ink/ink402.xml"/><Relationship Id="rId101" Type="http://schemas.openxmlformats.org/officeDocument/2006/relationships/image" Target="../media/image758.png"/><Relationship Id="rId143" Type="http://schemas.openxmlformats.org/officeDocument/2006/relationships/image" Target="../media/image779.png"/><Relationship Id="rId185" Type="http://schemas.openxmlformats.org/officeDocument/2006/relationships/image" Target="../media/image800.png"/><Relationship Id="rId350" Type="http://schemas.openxmlformats.org/officeDocument/2006/relationships/customXml" Target="../ink/ink538.xml"/><Relationship Id="rId406" Type="http://schemas.openxmlformats.org/officeDocument/2006/relationships/customXml" Target="../ink/ink566.xml"/><Relationship Id="rId9" Type="http://schemas.openxmlformats.org/officeDocument/2006/relationships/image" Target="../media/image713.png"/><Relationship Id="rId210" Type="http://schemas.openxmlformats.org/officeDocument/2006/relationships/customXml" Target="../ink/ink468.xml"/><Relationship Id="rId392" Type="http://schemas.openxmlformats.org/officeDocument/2006/relationships/customXml" Target="../ink/ink559.xml"/><Relationship Id="rId448" Type="http://schemas.openxmlformats.org/officeDocument/2006/relationships/customXml" Target="../ink/ink587.xml"/><Relationship Id="rId252" Type="http://schemas.openxmlformats.org/officeDocument/2006/relationships/customXml" Target="../ink/ink489.xml"/><Relationship Id="rId294" Type="http://schemas.openxmlformats.org/officeDocument/2006/relationships/customXml" Target="../ink/ink510.xml"/><Relationship Id="rId308" Type="http://schemas.openxmlformats.org/officeDocument/2006/relationships/customXml" Target="../ink/ink517.xml"/><Relationship Id="rId47" Type="http://schemas.openxmlformats.org/officeDocument/2006/relationships/image" Target="../media/image732.png"/><Relationship Id="rId89" Type="http://schemas.openxmlformats.org/officeDocument/2006/relationships/image" Target="../media/image752.png"/><Relationship Id="rId112" Type="http://schemas.openxmlformats.org/officeDocument/2006/relationships/customXml" Target="../ink/ink419.xml"/><Relationship Id="rId154" Type="http://schemas.openxmlformats.org/officeDocument/2006/relationships/customXml" Target="../ink/ink440.xml"/><Relationship Id="rId361" Type="http://schemas.openxmlformats.org/officeDocument/2006/relationships/image" Target="../media/image888.png"/><Relationship Id="rId196" Type="http://schemas.openxmlformats.org/officeDocument/2006/relationships/customXml" Target="../ink/ink461.xml"/><Relationship Id="rId417" Type="http://schemas.openxmlformats.org/officeDocument/2006/relationships/image" Target="../media/image916.png"/><Relationship Id="rId459" Type="http://schemas.openxmlformats.org/officeDocument/2006/relationships/image" Target="../media/image937.png"/><Relationship Id="rId16" Type="http://schemas.openxmlformats.org/officeDocument/2006/relationships/customXml" Target="../ink/ink371.xml"/><Relationship Id="rId221" Type="http://schemas.openxmlformats.org/officeDocument/2006/relationships/image" Target="../media/image818.png"/><Relationship Id="rId263" Type="http://schemas.openxmlformats.org/officeDocument/2006/relationships/image" Target="../media/image839.png"/><Relationship Id="rId319" Type="http://schemas.openxmlformats.org/officeDocument/2006/relationships/image" Target="../media/image867.png"/><Relationship Id="rId58" Type="http://schemas.openxmlformats.org/officeDocument/2006/relationships/customXml" Target="../ink/ink392.xml"/><Relationship Id="rId123" Type="http://schemas.openxmlformats.org/officeDocument/2006/relationships/image" Target="../media/image769.png"/><Relationship Id="rId330" Type="http://schemas.openxmlformats.org/officeDocument/2006/relationships/customXml" Target="../ink/ink528.xml"/><Relationship Id="rId165" Type="http://schemas.openxmlformats.org/officeDocument/2006/relationships/image" Target="../media/image790.png"/><Relationship Id="rId372" Type="http://schemas.openxmlformats.org/officeDocument/2006/relationships/customXml" Target="../ink/ink549.xml"/><Relationship Id="rId428" Type="http://schemas.openxmlformats.org/officeDocument/2006/relationships/customXml" Target="../ink/ink577.xml"/><Relationship Id="rId232" Type="http://schemas.openxmlformats.org/officeDocument/2006/relationships/customXml" Target="../ink/ink479.xml"/><Relationship Id="rId274" Type="http://schemas.openxmlformats.org/officeDocument/2006/relationships/customXml" Target="../ink/ink500.xml"/><Relationship Id="rId27" Type="http://schemas.openxmlformats.org/officeDocument/2006/relationships/image" Target="../media/image722.png"/><Relationship Id="rId69" Type="http://schemas.openxmlformats.org/officeDocument/2006/relationships/image" Target="../media/image743.png"/><Relationship Id="rId134" Type="http://schemas.openxmlformats.org/officeDocument/2006/relationships/customXml" Target="../ink/ink430.xml"/><Relationship Id="rId80" Type="http://schemas.openxmlformats.org/officeDocument/2006/relationships/customXml" Target="../ink/ink403.xml"/><Relationship Id="rId176" Type="http://schemas.openxmlformats.org/officeDocument/2006/relationships/customXml" Target="../ink/ink451.xml"/><Relationship Id="rId341" Type="http://schemas.openxmlformats.org/officeDocument/2006/relationships/image" Target="../media/image878.png"/><Relationship Id="rId383" Type="http://schemas.openxmlformats.org/officeDocument/2006/relationships/image" Target="../media/image899.png"/><Relationship Id="rId439" Type="http://schemas.openxmlformats.org/officeDocument/2006/relationships/image" Target="../media/image927.png"/><Relationship Id="rId201" Type="http://schemas.openxmlformats.org/officeDocument/2006/relationships/image" Target="../media/image808.png"/><Relationship Id="rId243" Type="http://schemas.openxmlformats.org/officeDocument/2006/relationships/image" Target="../media/image829.png"/><Relationship Id="rId285" Type="http://schemas.openxmlformats.org/officeDocument/2006/relationships/image" Target="../media/image850.png"/><Relationship Id="rId450" Type="http://schemas.openxmlformats.org/officeDocument/2006/relationships/customXml" Target="../ink/ink588.xml"/><Relationship Id="rId38" Type="http://schemas.openxmlformats.org/officeDocument/2006/relationships/customXml" Target="../ink/ink382.xml"/><Relationship Id="rId103" Type="http://schemas.openxmlformats.org/officeDocument/2006/relationships/image" Target="../media/image759.png"/><Relationship Id="rId310" Type="http://schemas.openxmlformats.org/officeDocument/2006/relationships/customXml" Target="../ink/ink518.xml"/><Relationship Id="rId91" Type="http://schemas.openxmlformats.org/officeDocument/2006/relationships/image" Target="../media/image753.png"/><Relationship Id="rId145" Type="http://schemas.openxmlformats.org/officeDocument/2006/relationships/image" Target="../media/image780.png"/><Relationship Id="rId187" Type="http://schemas.openxmlformats.org/officeDocument/2006/relationships/image" Target="../media/image801.png"/><Relationship Id="rId352" Type="http://schemas.openxmlformats.org/officeDocument/2006/relationships/customXml" Target="../ink/ink539.xml"/><Relationship Id="rId394" Type="http://schemas.openxmlformats.org/officeDocument/2006/relationships/customXml" Target="../ink/ink560.xml"/><Relationship Id="rId408" Type="http://schemas.openxmlformats.org/officeDocument/2006/relationships/customXml" Target="../ink/ink567.xml"/><Relationship Id="rId212" Type="http://schemas.openxmlformats.org/officeDocument/2006/relationships/customXml" Target="../ink/ink469.xml"/><Relationship Id="rId254" Type="http://schemas.openxmlformats.org/officeDocument/2006/relationships/customXml" Target="../ink/ink490.xml"/><Relationship Id="rId49" Type="http://schemas.openxmlformats.org/officeDocument/2006/relationships/image" Target="../media/image733.png"/><Relationship Id="rId114" Type="http://schemas.openxmlformats.org/officeDocument/2006/relationships/customXml" Target="../ink/ink420.xml"/><Relationship Id="rId296" Type="http://schemas.openxmlformats.org/officeDocument/2006/relationships/customXml" Target="../ink/ink511.xml"/><Relationship Id="rId461" Type="http://schemas.openxmlformats.org/officeDocument/2006/relationships/image" Target="../media/image938.png"/><Relationship Id="rId60" Type="http://schemas.openxmlformats.org/officeDocument/2006/relationships/customXml" Target="../ink/ink393.xml"/><Relationship Id="rId156" Type="http://schemas.openxmlformats.org/officeDocument/2006/relationships/customXml" Target="../ink/ink441.xml"/><Relationship Id="rId198" Type="http://schemas.openxmlformats.org/officeDocument/2006/relationships/customXml" Target="../ink/ink462.xml"/><Relationship Id="rId321" Type="http://schemas.openxmlformats.org/officeDocument/2006/relationships/image" Target="../media/image868.png"/><Relationship Id="rId363" Type="http://schemas.openxmlformats.org/officeDocument/2006/relationships/image" Target="../media/image889.png"/><Relationship Id="rId419" Type="http://schemas.openxmlformats.org/officeDocument/2006/relationships/image" Target="../media/image917.png"/><Relationship Id="rId223" Type="http://schemas.openxmlformats.org/officeDocument/2006/relationships/image" Target="../media/image819.png"/><Relationship Id="rId430" Type="http://schemas.openxmlformats.org/officeDocument/2006/relationships/customXml" Target="../ink/ink578.xml"/><Relationship Id="rId18" Type="http://schemas.openxmlformats.org/officeDocument/2006/relationships/customXml" Target="../ink/ink372.xml"/><Relationship Id="rId265" Type="http://schemas.openxmlformats.org/officeDocument/2006/relationships/image" Target="../media/image840.png"/><Relationship Id="rId125" Type="http://schemas.openxmlformats.org/officeDocument/2006/relationships/image" Target="../media/image770.png"/><Relationship Id="rId167" Type="http://schemas.openxmlformats.org/officeDocument/2006/relationships/image" Target="../media/image791.png"/><Relationship Id="rId332" Type="http://schemas.openxmlformats.org/officeDocument/2006/relationships/customXml" Target="../ink/ink529.xml"/><Relationship Id="rId374" Type="http://schemas.openxmlformats.org/officeDocument/2006/relationships/customXml" Target="../ink/ink550.xml"/><Relationship Id="rId71" Type="http://schemas.openxmlformats.org/officeDocument/2006/relationships/image" Target="../media/image744.png"/><Relationship Id="rId234" Type="http://schemas.openxmlformats.org/officeDocument/2006/relationships/customXml" Target="../ink/ink480.xml"/><Relationship Id="rId2" Type="http://schemas.openxmlformats.org/officeDocument/2006/relationships/customXml" Target="../ink/ink364.xml"/><Relationship Id="rId29" Type="http://schemas.openxmlformats.org/officeDocument/2006/relationships/image" Target="../media/image723.png"/><Relationship Id="rId276" Type="http://schemas.openxmlformats.org/officeDocument/2006/relationships/customXml" Target="../ink/ink501.xml"/><Relationship Id="rId441" Type="http://schemas.openxmlformats.org/officeDocument/2006/relationships/image" Target="../media/image928.png"/><Relationship Id="rId40" Type="http://schemas.openxmlformats.org/officeDocument/2006/relationships/customXml" Target="../ink/ink383.xml"/><Relationship Id="rId136" Type="http://schemas.openxmlformats.org/officeDocument/2006/relationships/customXml" Target="../ink/ink431.xml"/><Relationship Id="rId178" Type="http://schemas.openxmlformats.org/officeDocument/2006/relationships/customXml" Target="../ink/ink452.xml"/><Relationship Id="rId301" Type="http://schemas.openxmlformats.org/officeDocument/2006/relationships/image" Target="../media/image858.png"/><Relationship Id="rId343" Type="http://schemas.openxmlformats.org/officeDocument/2006/relationships/image" Target="../media/image879.png"/><Relationship Id="rId82" Type="http://schemas.openxmlformats.org/officeDocument/2006/relationships/customXml" Target="../ink/ink404.xml"/><Relationship Id="rId203" Type="http://schemas.openxmlformats.org/officeDocument/2006/relationships/image" Target="../media/image809.png"/><Relationship Id="rId385" Type="http://schemas.openxmlformats.org/officeDocument/2006/relationships/image" Target="../media/image900.png"/><Relationship Id="rId19" Type="http://schemas.openxmlformats.org/officeDocument/2006/relationships/image" Target="../media/image718.png"/><Relationship Id="rId224" Type="http://schemas.openxmlformats.org/officeDocument/2006/relationships/customXml" Target="../ink/ink475.xml"/><Relationship Id="rId245" Type="http://schemas.openxmlformats.org/officeDocument/2006/relationships/image" Target="../media/image830.png"/><Relationship Id="rId266" Type="http://schemas.openxmlformats.org/officeDocument/2006/relationships/customXml" Target="../ink/ink496.xml"/><Relationship Id="rId287" Type="http://schemas.openxmlformats.org/officeDocument/2006/relationships/image" Target="../media/image851.png"/><Relationship Id="rId410" Type="http://schemas.openxmlformats.org/officeDocument/2006/relationships/customXml" Target="../ink/ink568.xml"/><Relationship Id="rId431" Type="http://schemas.openxmlformats.org/officeDocument/2006/relationships/image" Target="../media/image923.png"/><Relationship Id="rId452" Type="http://schemas.openxmlformats.org/officeDocument/2006/relationships/customXml" Target="../ink/ink589.xml"/><Relationship Id="rId30" Type="http://schemas.openxmlformats.org/officeDocument/2006/relationships/customXml" Target="../ink/ink378.xml"/><Relationship Id="rId105" Type="http://schemas.openxmlformats.org/officeDocument/2006/relationships/image" Target="../media/image760.png"/><Relationship Id="rId126" Type="http://schemas.openxmlformats.org/officeDocument/2006/relationships/customXml" Target="../ink/ink426.xml"/><Relationship Id="rId147" Type="http://schemas.openxmlformats.org/officeDocument/2006/relationships/image" Target="../media/image781.png"/><Relationship Id="rId168" Type="http://schemas.openxmlformats.org/officeDocument/2006/relationships/customXml" Target="../ink/ink447.xml"/><Relationship Id="rId312" Type="http://schemas.openxmlformats.org/officeDocument/2006/relationships/customXml" Target="../ink/ink519.xml"/><Relationship Id="rId333" Type="http://schemas.openxmlformats.org/officeDocument/2006/relationships/image" Target="../media/image874.png"/><Relationship Id="rId354" Type="http://schemas.openxmlformats.org/officeDocument/2006/relationships/customXml" Target="../ink/ink540.xml"/><Relationship Id="rId51" Type="http://schemas.openxmlformats.org/officeDocument/2006/relationships/image" Target="../media/image734.png"/><Relationship Id="rId72" Type="http://schemas.openxmlformats.org/officeDocument/2006/relationships/customXml" Target="../ink/ink399.xml"/><Relationship Id="rId93" Type="http://schemas.openxmlformats.org/officeDocument/2006/relationships/image" Target="../media/image754.png"/><Relationship Id="rId189" Type="http://schemas.openxmlformats.org/officeDocument/2006/relationships/image" Target="../media/image802.png"/><Relationship Id="rId375" Type="http://schemas.openxmlformats.org/officeDocument/2006/relationships/image" Target="../media/image895.png"/><Relationship Id="rId396" Type="http://schemas.openxmlformats.org/officeDocument/2006/relationships/customXml" Target="../ink/ink561.xml"/><Relationship Id="rId3" Type="http://schemas.openxmlformats.org/officeDocument/2006/relationships/image" Target="../media/image710.png"/><Relationship Id="rId214" Type="http://schemas.openxmlformats.org/officeDocument/2006/relationships/customXml" Target="../ink/ink470.xml"/><Relationship Id="rId235" Type="http://schemas.openxmlformats.org/officeDocument/2006/relationships/image" Target="../media/image825.png"/><Relationship Id="rId256" Type="http://schemas.openxmlformats.org/officeDocument/2006/relationships/customXml" Target="../ink/ink491.xml"/><Relationship Id="rId277" Type="http://schemas.openxmlformats.org/officeDocument/2006/relationships/image" Target="../media/image846.png"/><Relationship Id="rId298" Type="http://schemas.openxmlformats.org/officeDocument/2006/relationships/customXml" Target="../ink/ink512.xml"/><Relationship Id="rId400" Type="http://schemas.openxmlformats.org/officeDocument/2006/relationships/customXml" Target="../ink/ink563.xml"/><Relationship Id="rId421" Type="http://schemas.openxmlformats.org/officeDocument/2006/relationships/image" Target="../media/image918.png"/><Relationship Id="rId442" Type="http://schemas.openxmlformats.org/officeDocument/2006/relationships/customXml" Target="../ink/ink584.xml"/><Relationship Id="rId463" Type="http://schemas.openxmlformats.org/officeDocument/2006/relationships/image" Target="../media/image939.png"/><Relationship Id="rId116" Type="http://schemas.openxmlformats.org/officeDocument/2006/relationships/customXml" Target="../ink/ink421.xml"/><Relationship Id="rId137" Type="http://schemas.openxmlformats.org/officeDocument/2006/relationships/image" Target="../media/image776.png"/><Relationship Id="rId158" Type="http://schemas.openxmlformats.org/officeDocument/2006/relationships/customXml" Target="../ink/ink442.xml"/><Relationship Id="rId302" Type="http://schemas.openxmlformats.org/officeDocument/2006/relationships/customXml" Target="../ink/ink514.xml"/><Relationship Id="rId323" Type="http://schemas.openxmlformats.org/officeDocument/2006/relationships/image" Target="../media/image869.png"/><Relationship Id="rId344" Type="http://schemas.openxmlformats.org/officeDocument/2006/relationships/customXml" Target="../ink/ink535.xml"/><Relationship Id="rId20" Type="http://schemas.openxmlformats.org/officeDocument/2006/relationships/customXml" Target="../ink/ink373.xml"/><Relationship Id="rId41" Type="http://schemas.openxmlformats.org/officeDocument/2006/relationships/image" Target="../media/image729.png"/><Relationship Id="rId62" Type="http://schemas.openxmlformats.org/officeDocument/2006/relationships/customXml" Target="../ink/ink394.xml"/><Relationship Id="rId83" Type="http://schemas.openxmlformats.org/officeDocument/2006/relationships/image" Target="../media/image749.png"/><Relationship Id="rId179" Type="http://schemas.openxmlformats.org/officeDocument/2006/relationships/image" Target="../media/image797.png"/><Relationship Id="rId365" Type="http://schemas.openxmlformats.org/officeDocument/2006/relationships/image" Target="../media/image890.png"/><Relationship Id="rId386" Type="http://schemas.openxmlformats.org/officeDocument/2006/relationships/customXml" Target="../ink/ink556.xml"/><Relationship Id="rId190" Type="http://schemas.openxmlformats.org/officeDocument/2006/relationships/customXml" Target="../ink/ink458.xml"/><Relationship Id="rId204" Type="http://schemas.openxmlformats.org/officeDocument/2006/relationships/customXml" Target="../ink/ink465.xml"/><Relationship Id="rId225" Type="http://schemas.openxmlformats.org/officeDocument/2006/relationships/image" Target="../media/image820.png"/><Relationship Id="rId246" Type="http://schemas.openxmlformats.org/officeDocument/2006/relationships/customXml" Target="../ink/ink486.xml"/><Relationship Id="rId267" Type="http://schemas.openxmlformats.org/officeDocument/2006/relationships/image" Target="../media/image841.png"/><Relationship Id="rId288" Type="http://schemas.openxmlformats.org/officeDocument/2006/relationships/customXml" Target="../ink/ink507.xml"/><Relationship Id="rId411" Type="http://schemas.openxmlformats.org/officeDocument/2006/relationships/image" Target="../media/image913.png"/><Relationship Id="rId432" Type="http://schemas.openxmlformats.org/officeDocument/2006/relationships/customXml" Target="../ink/ink579.xml"/><Relationship Id="rId453" Type="http://schemas.openxmlformats.org/officeDocument/2006/relationships/image" Target="../media/image934.png"/><Relationship Id="rId106" Type="http://schemas.openxmlformats.org/officeDocument/2006/relationships/customXml" Target="../ink/ink416.xml"/><Relationship Id="rId127" Type="http://schemas.openxmlformats.org/officeDocument/2006/relationships/image" Target="../media/image771.png"/><Relationship Id="rId313" Type="http://schemas.openxmlformats.org/officeDocument/2006/relationships/image" Target="../media/image864.png"/><Relationship Id="rId10" Type="http://schemas.openxmlformats.org/officeDocument/2006/relationships/customXml" Target="../ink/ink368.xml"/><Relationship Id="rId31" Type="http://schemas.openxmlformats.org/officeDocument/2006/relationships/image" Target="../media/image724.png"/><Relationship Id="rId52" Type="http://schemas.openxmlformats.org/officeDocument/2006/relationships/customXml" Target="../ink/ink389.xml"/><Relationship Id="rId73" Type="http://schemas.openxmlformats.org/officeDocument/2006/relationships/image" Target="../media/image745.png"/><Relationship Id="rId94" Type="http://schemas.openxmlformats.org/officeDocument/2006/relationships/customXml" Target="../ink/ink410.xml"/><Relationship Id="rId148" Type="http://schemas.openxmlformats.org/officeDocument/2006/relationships/customXml" Target="../ink/ink437.xml"/><Relationship Id="rId169" Type="http://schemas.openxmlformats.org/officeDocument/2006/relationships/image" Target="../media/image792.png"/><Relationship Id="rId334" Type="http://schemas.openxmlformats.org/officeDocument/2006/relationships/customXml" Target="../ink/ink530.xml"/><Relationship Id="rId355" Type="http://schemas.openxmlformats.org/officeDocument/2006/relationships/image" Target="../media/image885.png"/><Relationship Id="rId376" Type="http://schemas.openxmlformats.org/officeDocument/2006/relationships/customXml" Target="../ink/ink551.xml"/><Relationship Id="rId397" Type="http://schemas.openxmlformats.org/officeDocument/2006/relationships/image" Target="../media/image906.png"/><Relationship Id="rId4" Type="http://schemas.openxmlformats.org/officeDocument/2006/relationships/customXml" Target="../ink/ink365.xml"/><Relationship Id="rId180" Type="http://schemas.openxmlformats.org/officeDocument/2006/relationships/customXml" Target="../ink/ink453.xml"/><Relationship Id="rId215" Type="http://schemas.openxmlformats.org/officeDocument/2006/relationships/image" Target="../media/image815.png"/><Relationship Id="rId236" Type="http://schemas.openxmlformats.org/officeDocument/2006/relationships/customXml" Target="../ink/ink481.xml"/><Relationship Id="rId257" Type="http://schemas.openxmlformats.org/officeDocument/2006/relationships/image" Target="../media/image836.png"/><Relationship Id="rId278" Type="http://schemas.openxmlformats.org/officeDocument/2006/relationships/customXml" Target="../ink/ink502.xml"/><Relationship Id="rId401" Type="http://schemas.openxmlformats.org/officeDocument/2006/relationships/image" Target="../media/image908.png"/><Relationship Id="rId422" Type="http://schemas.openxmlformats.org/officeDocument/2006/relationships/customXml" Target="../ink/ink574.xml"/><Relationship Id="rId443" Type="http://schemas.openxmlformats.org/officeDocument/2006/relationships/image" Target="../media/image929.png"/><Relationship Id="rId464" Type="http://schemas.openxmlformats.org/officeDocument/2006/relationships/customXml" Target="../ink/ink595.xml"/><Relationship Id="rId303" Type="http://schemas.openxmlformats.org/officeDocument/2006/relationships/image" Target="../media/image859.png"/><Relationship Id="rId42" Type="http://schemas.openxmlformats.org/officeDocument/2006/relationships/customXml" Target="../ink/ink384.xml"/><Relationship Id="rId84" Type="http://schemas.openxmlformats.org/officeDocument/2006/relationships/customXml" Target="../ink/ink405.xml"/><Relationship Id="rId138" Type="http://schemas.openxmlformats.org/officeDocument/2006/relationships/customXml" Target="../ink/ink432.xml"/><Relationship Id="rId345" Type="http://schemas.openxmlformats.org/officeDocument/2006/relationships/image" Target="../media/image880.png"/><Relationship Id="rId387" Type="http://schemas.openxmlformats.org/officeDocument/2006/relationships/image" Target="../media/image901.png"/><Relationship Id="rId191" Type="http://schemas.openxmlformats.org/officeDocument/2006/relationships/image" Target="../media/image803.png"/><Relationship Id="rId205" Type="http://schemas.openxmlformats.org/officeDocument/2006/relationships/image" Target="../media/image810.png"/><Relationship Id="rId247" Type="http://schemas.openxmlformats.org/officeDocument/2006/relationships/image" Target="../media/image831.png"/><Relationship Id="rId412" Type="http://schemas.openxmlformats.org/officeDocument/2006/relationships/customXml" Target="../ink/ink569.xml"/><Relationship Id="rId107" Type="http://schemas.openxmlformats.org/officeDocument/2006/relationships/image" Target="../media/image761.png"/><Relationship Id="rId289" Type="http://schemas.openxmlformats.org/officeDocument/2006/relationships/image" Target="../media/image852.png"/><Relationship Id="rId454" Type="http://schemas.openxmlformats.org/officeDocument/2006/relationships/customXml" Target="../ink/ink590.xml"/><Relationship Id="rId11" Type="http://schemas.openxmlformats.org/officeDocument/2006/relationships/image" Target="../media/image714.png"/><Relationship Id="rId53" Type="http://schemas.openxmlformats.org/officeDocument/2006/relationships/image" Target="../media/image735.png"/><Relationship Id="rId149" Type="http://schemas.openxmlformats.org/officeDocument/2006/relationships/image" Target="../media/image782.png"/><Relationship Id="rId314" Type="http://schemas.openxmlformats.org/officeDocument/2006/relationships/customXml" Target="../ink/ink520.xml"/><Relationship Id="rId356" Type="http://schemas.openxmlformats.org/officeDocument/2006/relationships/customXml" Target="../ink/ink541.xml"/><Relationship Id="rId398" Type="http://schemas.openxmlformats.org/officeDocument/2006/relationships/customXml" Target="../ink/ink562.xml"/><Relationship Id="rId95" Type="http://schemas.openxmlformats.org/officeDocument/2006/relationships/image" Target="../media/image755.png"/><Relationship Id="rId160" Type="http://schemas.openxmlformats.org/officeDocument/2006/relationships/customXml" Target="../ink/ink443.xml"/><Relationship Id="rId216" Type="http://schemas.openxmlformats.org/officeDocument/2006/relationships/customXml" Target="../ink/ink471.xml"/><Relationship Id="rId423" Type="http://schemas.openxmlformats.org/officeDocument/2006/relationships/image" Target="../media/image919.png"/><Relationship Id="rId258" Type="http://schemas.openxmlformats.org/officeDocument/2006/relationships/customXml" Target="../ink/ink492.xml"/><Relationship Id="rId465" Type="http://schemas.openxmlformats.org/officeDocument/2006/relationships/image" Target="../media/image940.png"/><Relationship Id="rId22" Type="http://schemas.openxmlformats.org/officeDocument/2006/relationships/customXml" Target="../ink/ink374.xml"/><Relationship Id="rId64" Type="http://schemas.openxmlformats.org/officeDocument/2006/relationships/customXml" Target="../ink/ink395.xml"/><Relationship Id="rId118" Type="http://schemas.openxmlformats.org/officeDocument/2006/relationships/customXml" Target="../ink/ink422.xml"/><Relationship Id="rId325" Type="http://schemas.openxmlformats.org/officeDocument/2006/relationships/image" Target="../media/image870.png"/><Relationship Id="rId367" Type="http://schemas.openxmlformats.org/officeDocument/2006/relationships/image" Target="../media/image891.png"/><Relationship Id="rId171" Type="http://schemas.openxmlformats.org/officeDocument/2006/relationships/image" Target="../media/image793.png"/><Relationship Id="rId227" Type="http://schemas.openxmlformats.org/officeDocument/2006/relationships/image" Target="../media/image821.png"/><Relationship Id="rId269" Type="http://schemas.openxmlformats.org/officeDocument/2006/relationships/image" Target="../media/image842.png"/><Relationship Id="rId434" Type="http://schemas.openxmlformats.org/officeDocument/2006/relationships/customXml" Target="../ink/ink580.xml"/><Relationship Id="rId33" Type="http://schemas.openxmlformats.org/officeDocument/2006/relationships/image" Target="../media/image725.png"/><Relationship Id="rId129" Type="http://schemas.openxmlformats.org/officeDocument/2006/relationships/image" Target="../media/image772.png"/><Relationship Id="rId280" Type="http://schemas.openxmlformats.org/officeDocument/2006/relationships/customXml" Target="../ink/ink503.xml"/><Relationship Id="rId336" Type="http://schemas.openxmlformats.org/officeDocument/2006/relationships/customXml" Target="../ink/ink531.xml"/><Relationship Id="rId75" Type="http://schemas.openxmlformats.org/officeDocument/2006/relationships/image" Target="../media/image746.png"/><Relationship Id="rId140" Type="http://schemas.openxmlformats.org/officeDocument/2006/relationships/customXml" Target="../ink/ink433.xml"/><Relationship Id="rId182" Type="http://schemas.openxmlformats.org/officeDocument/2006/relationships/customXml" Target="../ink/ink454.xml"/><Relationship Id="rId378" Type="http://schemas.openxmlformats.org/officeDocument/2006/relationships/customXml" Target="../ink/ink552.xml"/><Relationship Id="rId403" Type="http://schemas.openxmlformats.org/officeDocument/2006/relationships/image" Target="../media/image909.png"/><Relationship Id="rId6" Type="http://schemas.openxmlformats.org/officeDocument/2006/relationships/customXml" Target="../ink/ink366.xml"/><Relationship Id="rId238" Type="http://schemas.openxmlformats.org/officeDocument/2006/relationships/customXml" Target="../ink/ink482.xml"/><Relationship Id="rId445" Type="http://schemas.openxmlformats.org/officeDocument/2006/relationships/image" Target="../media/image930.png"/><Relationship Id="rId291" Type="http://schemas.openxmlformats.org/officeDocument/2006/relationships/image" Target="../media/image853.png"/><Relationship Id="rId305" Type="http://schemas.openxmlformats.org/officeDocument/2006/relationships/image" Target="../media/image860.png"/><Relationship Id="rId347" Type="http://schemas.openxmlformats.org/officeDocument/2006/relationships/image" Target="../media/image881.png"/><Relationship Id="rId44" Type="http://schemas.openxmlformats.org/officeDocument/2006/relationships/customXml" Target="../ink/ink385.xml"/><Relationship Id="rId86" Type="http://schemas.openxmlformats.org/officeDocument/2006/relationships/customXml" Target="../ink/ink406.xml"/><Relationship Id="rId151" Type="http://schemas.openxmlformats.org/officeDocument/2006/relationships/image" Target="../media/image783.png"/><Relationship Id="rId389" Type="http://schemas.openxmlformats.org/officeDocument/2006/relationships/image" Target="../media/image902.png"/><Relationship Id="rId193" Type="http://schemas.openxmlformats.org/officeDocument/2006/relationships/image" Target="../media/image804.png"/><Relationship Id="rId207" Type="http://schemas.openxmlformats.org/officeDocument/2006/relationships/image" Target="../media/image811.png"/><Relationship Id="rId249" Type="http://schemas.openxmlformats.org/officeDocument/2006/relationships/image" Target="../media/image832.png"/><Relationship Id="rId414" Type="http://schemas.openxmlformats.org/officeDocument/2006/relationships/customXml" Target="../ink/ink570.xml"/><Relationship Id="rId456" Type="http://schemas.openxmlformats.org/officeDocument/2006/relationships/customXml" Target="../ink/ink591.xml"/><Relationship Id="rId13" Type="http://schemas.openxmlformats.org/officeDocument/2006/relationships/image" Target="../media/image715.png"/><Relationship Id="rId109" Type="http://schemas.openxmlformats.org/officeDocument/2006/relationships/image" Target="../media/image762.png"/><Relationship Id="rId260" Type="http://schemas.openxmlformats.org/officeDocument/2006/relationships/customXml" Target="../ink/ink493.xml"/><Relationship Id="rId316" Type="http://schemas.openxmlformats.org/officeDocument/2006/relationships/customXml" Target="../ink/ink521.xml"/><Relationship Id="rId55" Type="http://schemas.openxmlformats.org/officeDocument/2006/relationships/image" Target="../media/image736.png"/><Relationship Id="rId97" Type="http://schemas.openxmlformats.org/officeDocument/2006/relationships/image" Target="../media/image756.png"/><Relationship Id="rId120" Type="http://schemas.openxmlformats.org/officeDocument/2006/relationships/customXml" Target="../ink/ink423.xml"/><Relationship Id="rId358" Type="http://schemas.openxmlformats.org/officeDocument/2006/relationships/customXml" Target="../ink/ink542.xml"/><Relationship Id="rId162" Type="http://schemas.openxmlformats.org/officeDocument/2006/relationships/customXml" Target="../ink/ink444.xml"/><Relationship Id="rId218" Type="http://schemas.openxmlformats.org/officeDocument/2006/relationships/customXml" Target="../ink/ink472.xml"/><Relationship Id="rId425" Type="http://schemas.openxmlformats.org/officeDocument/2006/relationships/image" Target="../media/image920.png"/><Relationship Id="rId467" Type="http://schemas.openxmlformats.org/officeDocument/2006/relationships/image" Target="../media/image941.png"/><Relationship Id="rId271" Type="http://schemas.openxmlformats.org/officeDocument/2006/relationships/image" Target="../media/image843.png"/><Relationship Id="rId24" Type="http://schemas.openxmlformats.org/officeDocument/2006/relationships/customXml" Target="../ink/ink375.xml"/><Relationship Id="rId66" Type="http://schemas.openxmlformats.org/officeDocument/2006/relationships/customXml" Target="../ink/ink396.xml"/><Relationship Id="rId131" Type="http://schemas.openxmlformats.org/officeDocument/2006/relationships/image" Target="../media/image773.png"/><Relationship Id="rId327" Type="http://schemas.openxmlformats.org/officeDocument/2006/relationships/image" Target="../media/image871.png"/><Relationship Id="rId369" Type="http://schemas.openxmlformats.org/officeDocument/2006/relationships/image" Target="../media/image892.png"/><Relationship Id="rId173" Type="http://schemas.openxmlformats.org/officeDocument/2006/relationships/image" Target="../media/image794.png"/><Relationship Id="rId229" Type="http://schemas.openxmlformats.org/officeDocument/2006/relationships/image" Target="../media/image822.png"/><Relationship Id="rId380" Type="http://schemas.openxmlformats.org/officeDocument/2006/relationships/customXml" Target="../ink/ink553.xml"/><Relationship Id="rId436" Type="http://schemas.openxmlformats.org/officeDocument/2006/relationships/customXml" Target="../ink/ink581.xml"/><Relationship Id="rId240" Type="http://schemas.openxmlformats.org/officeDocument/2006/relationships/customXml" Target="../ink/ink483.xml"/><Relationship Id="rId35" Type="http://schemas.openxmlformats.org/officeDocument/2006/relationships/image" Target="../media/image726.png"/><Relationship Id="rId77" Type="http://schemas.openxmlformats.org/officeDocument/2006/relationships/image" Target="../media/image747.png"/><Relationship Id="rId100" Type="http://schemas.openxmlformats.org/officeDocument/2006/relationships/customXml" Target="../ink/ink413.xml"/><Relationship Id="rId282" Type="http://schemas.openxmlformats.org/officeDocument/2006/relationships/customXml" Target="../ink/ink504.xml"/><Relationship Id="rId338" Type="http://schemas.openxmlformats.org/officeDocument/2006/relationships/customXml" Target="../ink/ink532.xml"/><Relationship Id="rId8" Type="http://schemas.openxmlformats.org/officeDocument/2006/relationships/customXml" Target="../ink/ink367.xml"/><Relationship Id="rId142" Type="http://schemas.openxmlformats.org/officeDocument/2006/relationships/customXml" Target="../ink/ink434.xml"/><Relationship Id="rId184" Type="http://schemas.openxmlformats.org/officeDocument/2006/relationships/customXml" Target="../ink/ink455.xml"/><Relationship Id="rId391" Type="http://schemas.openxmlformats.org/officeDocument/2006/relationships/image" Target="../media/image903.png"/><Relationship Id="rId405" Type="http://schemas.openxmlformats.org/officeDocument/2006/relationships/image" Target="../media/image910.png"/><Relationship Id="rId447" Type="http://schemas.openxmlformats.org/officeDocument/2006/relationships/image" Target="../media/image931.png"/><Relationship Id="rId251" Type="http://schemas.openxmlformats.org/officeDocument/2006/relationships/image" Target="../media/image833.png"/><Relationship Id="rId46" Type="http://schemas.openxmlformats.org/officeDocument/2006/relationships/customXml" Target="../ink/ink386.xml"/><Relationship Id="rId293" Type="http://schemas.openxmlformats.org/officeDocument/2006/relationships/image" Target="../media/image854.png"/><Relationship Id="rId307" Type="http://schemas.openxmlformats.org/officeDocument/2006/relationships/image" Target="../media/image861.png"/><Relationship Id="rId349" Type="http://schemas.openxmlformats.org/officeDocument/2006/relationships/image" Target="../media/image882.png"/><Relationship Id="rId88" Type="http://schemas.openxmlformats.org/officeDocument/2006/relationships/customXml" Target="../ink/ink407.xml"/><Relationship Id="rId111" Type="http://schemas.openxmlformats.org/officeDocument/2006/relationships/image" Target="../media/image763.png"/><Relationship Id="rId153" Type="http://schemas.openxmlformats.org/officeDocument/2006/relationships/image" Target="../media/image784.png"/><Relationship Id="rId195" Type="http://schemas.openxmlformats.org/officeDocument/2006/relationships/image" Target="../media/image805.png"/><Relationship Id="rId209" Type="http://schemas.openxmlformats.org/officeDocument/2006/relationships/image" Target="../media/image812.png"/><Relationship Id="rId360" Type="http://schemas.openxmlformats.org/officeDocument/2006/relationships/customXml" Target="../ink/ink543.xml"/><Relationship Id="rId416" Type="http://schemas.openxmlformats.org/officeDocument/2006/relationships/customXml" Target="../ink/ink571.xml"/><Relationship Id="rId220" Type="http://schemas.openxmlformats.org/officeDocument/2006/relationships/customXml" Target="../ink/ink473.xml"/><Relationship Id="rId458" Type="http://schemas.openxmlformats.org/officeDocument/2006/relationships/customXml" Target="../ink/ink592.xml"/><Relationship Id="rId15" Type="http://schemas.openxmlformats.org/officeDocument/2006/relationships/image" Target="../media/image716.png"/><Relationship Id="rId57" Type="http://schemas.openxmlformats.org/officeDocument/2006/relationships/image" Target="../media/image737.png"/><Relationship Id="rId262" Type="http://schemas.openxmlformats.org/officeDocument/2006/relationships/customXml" Target="../ink/ink494.xml"/><Relationship Id="rId318" Type="http://schemas.openxmlformats.org/officeDocument/2006/relationships/customXml" Target="../ink/ink522.xml"/><Relationship Id="rId99" Type="http://schemas.openxmlformats.org/officeDocument/2006/relationships/image" Target="../media/image757.png"/><Relationship Id="rId122" Type="http://schemas.openxmlformats.org/officeDocument/2006/relationships/customXml" Target="../ink/ink424.xml"/><Relationship Id="rId164" Type="http://schemas.openxmlformats.org/officeDocument/2006/relationships/customXml" Target="../ink/ink445.xml"/><Relationship Id="rId371" Type="http://schemas.openxmlformats.org/officeDocument/2006/relationships/image" Target="../media/image893.png"/><Relationship Id="rId427" Type="http://schemas.openxmlformats.org/officeDocument/2006/relationships/image" Target="../media/image921.png"/><Relationship Id="rId469" Type="http://schemas.openxmlformats.org/officeDocument/2006/relationships/image" Target="../media/image942.png"/><Relationship Id="rId26" Type="http://schemas.openxmlformats.org/officeDocument/2006/relationships/customXml" Target="../ink/ink376.xml"/><Relationship Id="rId231" Type="http://schemas.openxmlformats.org/officeDocument/2006/relationships/image" Target="../media/image823.png"/><Relationship Id="rId273" Type="http://schemas.openxmlformats.org/officeDocument/2006/relationships/image" Target="../media/image844.png"/><Relationship Id="rId329" Type="http://schemas.openxmlformats.org/officeDocument/2006/relationships/image" Target="../media/image872.png"/><Relationship Id="rId68" Type="http://schemas.openxmlformats.org/officeDocument/2006/relationships/customXml" Target="../ink/ink397.xml"/><Relationship Id="rId133" Type="http://schemas.openxmlformats.org/officeDocument/2006/relationships/image" Target="../media/image774.png"/><Relationship Id="rId175" Type="http://schemas.openxmlformats.org/officeDocument/2006/relationships/image" Target="../media/image795.png"/><Relationship Id="rId340" Type="http://schemas.openxmlformats.org/officeDocument/2006/relationships/customXml" Target="../ink/ink533.xml"/><Relationship Id="rId200" Type="http://schemas.openxmlformats.org/officeDocument/2006/relationships/customXml" Target="../ink/ink463.xml"/><Relationship Id="rId382" Type="http://schemas.openxmlformats.org/officeDocument/2006/relationships/customXml" Target="../ink/ink554.xml"/><Relationship Id="rId438" Type="http://schemas.openxmlformats.org/officeDocument/2006/relationships/customXml" Target="../ink/ink582.xml"/><Relationship Id="rId242" Type="http://schemas.openxmlformats.org/officeDocument/2006/relationships/customXml" Target="../ink/ink484.xml"/><Relationship Id="rId284" Type="http://schemas.openxmlformats.org/officeDocument/2006/relationships/customXml" Target="../ink/ink505.xml"/><Relationship Id="rId37" Type="http://schemas.openxmlformats.org/officeDocument/2006/relationships/image" Target="../media/image727.png"/><Relationship Id="rId79" Type="http://schemas.openxmlformats.org/officeDocument/2006/relationships/image" Target="../media/image748.png"/><Relationship Id="rId102" Type="http://schemas.openxmlformats.org/officeDocument/2006/relationships/customXml" Target="../ink/ink414.xml"/><Relationship Id="rId144" Type="http://schemas.openxmlformats.org/officeDocument/2006/relationships/customXml" Target="../ink/ink435.xml"/><Relationship Id="rId90" Type="http://schemas.openxmlformats.org/officeDocument/2006/relationships/customXml" Target="../ink/ink408.xml"/><Relationship Id="rId186" Type="http://schemas.openxmlformats.org/officeDocument/2006/relationships/customXml" Target="../ink/ink456.xml"/><Relationship Id="rId351" Type="http://schemas.openxmlformats.org/officeDocument/2006/relationships/image" Target="../media/image883.png"/><Relationship Id="rId393" Type="http://schemas.openxmlformats.org/officeDocument/2006/relationships/image" Target="../media/image904.png"/><Relationship Id="rId407" Type="http://schemas.openxmlformats.org/officeDocument/2006/relationships/image" Target="../media/image911.png"/><Relationship Id="rId449" Type="http://schemas.openxmlformats.org/officeDocument/2006/relationships/image" Target="../media/image932.png"/><Relationship Id="rId211" Type="http://schemas.openxmlformats.org/officeDocument/2006/relationships/image" Target="../media/image813.png"/><Relationship Id="rId253" Type="http://schemas.openxmlformats.org/officeDocument/2006/relationships/image" Target="../media/image834.png"/><Relationship Id="rId295" Type="http://schemas.openxmlformats.org/officeDocument/2006/relationships/image" Target="../media/image855.png"/><Relationship Id="rId309" Type="http://schemas.openxmlformats.org/officeDocument/2006/relationships/image" Target="../media/image862.png"/><Relationship Id="rId460" Type="http://schemas.openxmlformats.org/officeDocument/2006/relationships/customXml" Target="../ink/ink593.xml"/><Relationship Id="rId48" Type="http://schemas.openxmlformats.org/officeDocument/2006/relationships/customXml" Target="../ink/ink387.xml"/><Relationship Id="rId113" Type="http://schemas.openxmlformats.org/officeDocument/2006/relationships/image" Target="../media/image764.png"/><Relationship Id="rId320" Type="http://schemas.openxmlformats.org/officeDocument/2006/relationships/customXml" Target="../ink/ink523.xml"/><Relationship Id="rId155" Type="http://schemas.openxmlformats.org/officeDocument/2006/relationships/image" Target="../media/image785.png"/><Relationship Id="rId197" Type="http://schemas.openxmlformats.org/officeDocument/2006/relationships/image" Target="../media/image806.png"/><Relationship Id="rId362" Type="http://schemas.openxmlformats.org/officeDocument/2006/relationships/customXml" Target="../ink/ink544.xml"/><Relationship Id="rId418" Type="http://schemas.openxmlformats.org/officeDocument/2006/relationships/customXml" Target="../ink/ink572.xml"/><Relationship Id="rId222" Type="http://schemas.openxmlformats.org/officeDocument/2006/relationships/customXml" Target="../ink/ink474.xml"/><Relationship Id="rId264" Type="http://schemas.openxmlformats.org/officeDocument/2006/relationships/customXml" Target="../ink/ink495.xml"/><Relationship Id="rId17" Type="http://schemas.openxmlformats.org/officeDocument/2006/relationships/image" Target="../media/image717.png"/><Relationship Id="rId59" Type="http://schemas.openxmlformats.org/officeDocument/2006/relationships/image" Target="../media/image738.png"/><Relationship Id="rId124" Type="http://schemas.openxmlformats.org/officeDocument/2006/relationships/customXml" Target="../ink/ink425.xml"/><Relationship Id="rId70" Type="http://schemas.openxmlformats.org/officeDocument/2006/relationships/customXml" Target="../ink/ink398.xml"/><Relationship Id="rId166" Type="http://schemas.openxmlformats.org/officeDocument/2006/relationships/customXml" Target="../ink/ink446.xml"/><Relationship Id="rId331" Type="http://schemas.openxmlformats.org/officeDocument/2006/relationships/image" Target="../media/image873.png"/><Relationship Id="rId373" Type="http://schemas.openxmlformats.org/officeDocument/2006/relationships/image" Target="../media/image894.png"/><Relationship Id="rId429" Type="http://schemas.openxmlformats.org/officeDocument/2006/relationships/image" Target="../media/image922.png"/><Relationship Id="rId1" Type="http://schemas.openxmlformats.org/officeDocument/2006/relationships/slideLayout" Target="../slideLayouts/slideLayout48.xml"/><Relationship Id="rId233" Type="http://schemas.openxmlformats.org/officeDocument/2006/relationships/image" Target="../media/image824.png"/><Relationship Id="rId440" Type="http://schemas.openxmlformats.org/officeDocument/2006/relationships/customXml" Target="../ink/ink583.xml"/><Relationship Id="rId28" Type="http://schemas.openxmlformats.org/officeDocument/2006/relationships/customXml" Target="../ink/ink377.xml"/><Relationship Id="rId275" Type="http://schemas.openxmlformats.org/officeDocument/2006/relationships/image" Target="../media/image845.png"/><Relationship Id="rId300" Type="http://schemas.openxmlformats.org/officeDocument/2006/relationships/customXml" Target="../ink/ink513.xml"/><Relationship Id="rId81" Type="http://schemas.openxmlformats.org/officeDocument/2006/relationships/image" Target="../media/image610.png"/><Relationship Id="rId135" Type="http://schemas.openxmlformats.org/officeDocument/2006/relationships/image" Target="../media/image775.png"/><Relationship Id="rId177" Type="http://schemas.openxmlformats.org/officeDocument/2006/relationships/image" Target="../media/image796.png"/><Relationship Id="rId342" Type="http://schemas.openxmlformats.org/officeDocument/2006/relationships/customXml" Target="../ink/ink534.xml"/><Relationship Id="rId384" Type="http://schemas.openxmlformats.org/officeDocument/2006/relationships/customXml" Target="../ink/ink555.xml"/><Relationship Id="rId202" Type="http://schemas.openxmlformats.org/officeDocument/2006/relationships/customXml" Target="../ink/ink464.xml"/><Relationship Id="rId244" Type="http://schemas.openxmlformats.org/officeDocument/2006/relationships/customXml" Target="../ink/ink485.xml"/><Relationship Id="rId39" Type="http://schemas.openxmlformats.org/officeDocument/2006/relationships/image" Target="../media/image728.png"/><Relationship Id="rId286" Type="http://schemas.openxmlformats.org/officeDocument/2006/relationships/customXml" Target="../ink/ink506.xml"/><Relationship Id="rId451" Type="http://schemas.openxmlformats.org/officeDocument/2006/relationships/image" Target="../media/image933.png"/><Relationship Id="rId50" Type="http://schemas.openxmlformats.org/officeDocument/2006/relationships/customXml" Target="../ink/ink388.xml"/><Relationship Id="rId104" Type="http://schemas.openxmlformats.org/officeDocument/2006/relationships/customXml" Target="../ink/ink415.xml"/><Relationship Id="rId146" Type="http://schemas.openxmlformats.org/officeDocument/2006/relationships/customXml" Target="../ink/ink436.xml"/><Relationship Id="rId188" Type="http://schemas.openxmlformats.org/officeDocument/2006/relationships/customXml" Target="../ink/ink457.xml"/><Relationship Id="rId311" Type="http://schemas.openxmlformats.org/officeDocument/2006/relationships/image" Target="../media/image863.png"/><Relationship Id="rId353" Type="http://schemas.openxmlformats.org/officeDocument/2006/relationships/image" Target="../media/image884.png"/><Relationship Id="rId395" Type="http://schemas.openxmlformats.org/officeDocument/2006/relationships/image" Target="../media/image905.png"/><Relationship Id="rId409" Type="http://schemas.openxmlformats.org/officeDocument/2006/relationships/image" Target="../media/image912.png"/><Relationship Id="rId92" Type="http://schemas.openxmlformats.org/officeDocument/2006/relationships/customXml" Target="../ink/ink409.xml"/><Relationship Id="rId213" Type="http://schemas.openxmlformats.org/officeDocument/2006/relationships/image" Target="../media/image814.png"/><Relationship Id="rId420" Type="http://schemas.openxmlformats.org/officeDocument/2006/relationships/customXml" Target="../ink/ink573.xml"/><Relationship Id="rId255" Type="http://schemas.openxmlformats.org/officeDocument/2006/relationships/image" Target="../media/image835.png"/><Relationship Id="rId297" Type="http://schemas.openxmlformats.org/officeDocument/2006/relationships/image" Target="../media/image856.png"/><Relationship Id="rId462" Type="http://schemas.openxmlformats.org/officeDocument/2006/relationships/customXml" Target="../ink/ink594.xml"/><Relationship Id="rId115" Type="http://schemas.openxmlformats.org/officeDocument/2006/relationships/image" Target="../media/image765.png"/><Relationship Id="rId157" Type="http://schemas.openxmlformats.org/officeDocument/2006/relationships/image" Target="../media/image786.png"/><Relationship Id="rId322" Type="http://schemas.openxmlformats.org/officeDocument/2006/relationships/customXml" Target="../ink/ink524.xml"/><Relationship Id="rId364" Type="http://schemas.openxmlformats.org/officeDocument/2006/relationships/customXml" Target="../ink/ink545.xml"/><Relationship Id="rId61" Type="http://schemas.openxmlformats.org/officeDocument/2006/relationships/image" Target="../media/image739.png"/><Relationship Id="rId199" Type="http://schemas.openxmlformats.org/officeDocument/2006/relationships/image" Target="../media/image807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00.png"/><Relationship Id="rId21" Type="http://schemas.openxmlformats.org/officeDocument/2006/relationships/image" Target="../media/image952.png"/><Relationship Id="rId63" Type="http://schemas.openxmlformats.org/officeDocument/2006/relationships/image" Target="../media/image973.png"/><Relationship Id="rId159" Type="http://schemas.openxmlformats.org/officeDocument/2006/relationships/customXml" Target="../ink/ink677.xml"/><Relationship Id="rId170" Type="http://schemas.openxmlformats.org/officeDocument/2006/relationships/image" Target="../media/image1026.png"/><Relationship Id="rId191" Type="http://schemas.openxmlformats.org/officeDocument/2006/relationships/customXml" Target="../ink/ink693.xml"/><Relationship Id="rId205" Type="http://schemas.openxmlformats.org/officeDocument/2006/relationships/customXml" Target="../ink/ink700.xml"/><Relationship Id="rId226" Type="http://schemas.openxmlformats.org/officeDocument/2006/relationships/image" Target="../media/image1054.png"/><Relationship Id="rId247" Type="http://schemas.openxmlformats.org/officeDocument/2006/relationships/customXml" Target="../ink/ink721.xml"/><Relationship Id="rId107" Type="http://schemas.openxmlformats.org/officeDocument/2006/relationships/image" Target="../media/image995.png"/><Relationship Id="rId11" Type="http://schemas.openxmlformats.org/officeDocument/2006/relationships/image" Target="../media/image947.png"/><Relationship Id="rId32" Type="http://schemas.openxmlformats.org/officeDocument/2006/relationships/customXml" Target="../ink/ink613.xml"/><Relationship Id="rId53" Type="http://schemas.openxmlformats.org/officeDocument/2006/relationships/image" Target="../media/image968.png"/><Relationship Id="rId74" Type="http://schemas.openxmlformats.org/officeDocument/2006/relationships/customXml" Target="../ink/ink634.xml"/><Relationship Id="rId128" Type="http://schemas.openxmlformats.org/officeDocument/2006/relationships/image" Target="../media/image1005.png"/><Relationship Id="rId149" Type="http://schemas.openxmlformats.org/officeDocument/2006/relationships/customXml" Target="../ink/ink672.xml"/><Relationship Id="rId5" Type="http://schemas.openxmlformats.org/officeDocument/2006/relationships/image" Target="../media/image944.png"/><Relationship Id="rId95" Type="http://schemas.openxmlformats.org/officeDocument/2006/relationships/image" Target="../media/image989.png"/><Relationship Id="rId160" Type="http://schemas.openxmlformats.org/officeDocument/2006/relationships/image" Target="../media/image1021.png"/><Relationship Id="rId181" Type="http://schemas.openxmlformats.org/officeDocument/2006/relationships/customXml" Target="../ink/ink688.xml"/><Relationship Id="rId216" Type="http://schemas.openxmlformats.org/officeDocument/2006/relationships/image" Target="../media/image1049.png"/><Relationship Id="rId237" Type="http://schemas.openxmlformats.org/officeDocument/2006/relationships/customXml" Target="../ink/ink716.xml"/><Relationship Id="rId258" Type="http://schemas.openxmlformats.org/officeDocument/2006/relationships/image" Target="../media/image1070.png"/><Relationship Id="rId22" Type="http://schemas.openxmlformats.org/officeDocument/2006/relationships/customXml" Target="../ink/ink608.xml"/><Relationship Id="rId43" Type="http://schemas.openxmlformats.org/officeDocument/2006/relationships/image" Target="../media/image963.png"/><Relationship Id="rId64" Type="http://schemas.openxmlformats.org/officeDocument/2006/relationships/customXml" Target="../ink/ink629.xml"/><Relationship Id="rId118" Type="http://schemas.openxmlformats.org/officeDocument/2006/relationships/customXml" Target="../ink/ink656.xml"/><Relationship Id="rId139" Type="http://schemas.openxmlformats.org/officeDocument/2006/relationships/customXml" Target="../ink/ink667.xml"/><Relationship Id="rId85" Type="http://schemas.openxmlformats.org/officeDocument/2006/relationships/image" Target="../media/image984.png"/><Relationship Id="rId150" Type="http://schemas.openxmlformats.org/officeDocument/2006/relationships/image" Target="../media/image1016.png"/><Relationship Id="rId171" Type="http://schemas.openxmlformats.org/officeDocument/2006/relationships/customXml" Target="../ink/ink683.xml"/><Relationship Id="rId192" Type="http://schemas.openxmlformats.org/officeDocument/2006/relationships/image" Target="../media/image1037.png"/><Relationship Id="rId206" Type="http://schemas.openxmlformats.org/officeDocument/2006/relationships/image" Target="../media/image1044.png"/><Relationship Id="rId227" Type="http://schemas.openxmlformats.org/officeDocument/2006/relationships/customXml" Target="../ink/ink711.xml"/><Relationship Id="rId248" Type="http://schemas.openxmlformats.org/officeDocument/2006/relationships/image" Target="../media/image1065.png"/><Relationship Id="rId12" Type="http://schemas.openxmlformats.org/officeDocument/2006/relationships/customXml" Target="../ink/ink603.xml"/><Relationship Id="rId33" Type="http://schemas.openxmlformats.org/officeDocument/2006/relationships/image" Target="../media/image958.png"/><Relationship Id="rId108" Type="http://schemas.openxmlformats.org/officeDocument/2006/relationships/customXml" Target="../ink/ink651.xml"/><Relationship Id="rId129" Type="http://schemas.openxmlformats.org/officeDocument/2006/relationships/customXml" Target="../ink/ink662.xml"/><Relationship Id="rId54" Type="http://schemas.openxmlformats.org/officeDocument/2006/relationships/customXml" Target="../ink/ink624.xml"/><Relationship Id="rId75" Type="http://schemas.openxmlformats.org/officeDocument/2006/relationships/image" Target="../media/image979.png"/><Relationship Id="rId96" Type="http://schemas.openxmlformats.org/officeDocument/2006/relationships/customXml" Target="../ink/ink645.xml"/><Relationship Id="rId140" Type="http://schemas.openxmlformats.org/officeDocument/2006/relationships/image" Target="../media/image1011.png"/><Relationship Id="rId161" Type="http://schemas.openxmlformats.org/officeDocument/2006/relationships/customXml" Target="../ink/ink678.xml"/><Relationship Id="rId182" Type="http://schemas.openxmlformats.org/officeDocument/2006/relationships/image" Target="../media/image1032.png"/><Relationship Id="rId217" Type="http://schemas.openxmlformats.org/officeDocument/2006/relationships/customXml" Target="../ink/ink706.xml"/><Relationship Id="rId6" Type="http://schemas.openxmlformats.org/officeDocument/2006/relationships/customXml" Target="../ink/ink600.xml"/><Relationship Id="rId238" Type="http://schemas.openxmlformats.org/officeDocument/2006/relationships/image" Target="../media/image1060.png"/><Relationship Id="rId259" Type="http://schemas.openxmlformats.org/officeDocument/2006/relationships/customXml" Target="../ink/ink727.xml"/><Relationship Id="rId23" Type="http://schemas.openxmlformats.org/officeDocument/2006/relationships/image" Target="../media/image953.png"/><Relationship Id="rId119" Type="http://schemas.openxmlformats.org/officeDocument/2006/relationships/image" Target="../media/image1001.png"/><Relationship Id="rId44" Type="http://schemas.openxmlformats.org/officeDocument/2006/relationships/customXml" Target="../ink/ink619.xml"/><Relationship Id="rId65" Type="http://schemas.openxmlformats.org/officeDocument/2006/relationships/image" Target="../media/image974.png"/><Relationship Id="rId86" Type="http://schemas.openxmlformats.org/officeDocument/2006/relationships/customXml" Target="../ink/ink640.xml"/><Relationship Id="rId130" Type="http://schemas.openxmlformats.org/officeDocument/2006/relationships/image" Target="../media/image1006.png"/><Relationship Id="rId151" Type="http://schemas.openxmlformats.org/officeDocument/2006/relationships/customXml" Target="../ink/ink673.xml"/><Relationship Id="rId172" Type="http://schemas.openxmlformats.org/officeDocument/2006/relationships/image" Target="../media/image1027.png"/><Relationship Id="rId193" Type="http://schemas.openxmlformats.org/officeDocument/2006/relationships/customXml" Target="../ink/ink694.xml"/><Relationship Id="rId207" Type="http://schemas.openxmlformats.org/officeDocument/2006/relationships/customXml" Target="../ink/ink701.xml"/><Relationship Id="rId228" Type="http://schemas.openxmlformats.org/officeDocument/2006/relationships/image" Target="../media/image1055.png"/><Relationship Id="rId249" Type="http://schemas.openxmlformats.org/officeDocument/2006/relationships/customXml" Target="../ink/ink722.xml"/><Relationship Id="rId13" Type="http://schemas.openxmlformats.org/officeDocument/2006/relationships/image" Target="../media/image948.png"/><Relationship Id="rId109" Type="http://schemas.openxmlformats.org/officeDocument/2006/relationships/image" Target="../media/image996.png"/><Relationship Id="rId260" Type="http://schemas.openxmlformats.org/officeDocument/2006/relationships/image" Target="../media/image1071.png"/><Relationship Id="rId34" Type="http://schemas.openxmlformats.org/officeDocument/2006/relationships/customXml" Target="../ink/ink614.xml"/><Relationship Id="rId55" Type="http://schemas.openxmlformats.org/officeDocument/2006/relationships/image" Target="../media/image969.png"/><Relationship Id="rId76" Type="http://schemas.openxmlformats.org/officeDocument/2006/relationships/customXml" Target="../ink/ink635.xml"/><Relationship Id="rId97" Type="http://schemas.openxmlformats.org/officeDocument/2006/relationships/image" Target="../media/image990.png"/><Relationship Id="rId120" Type="http://schemas.openxmlformats.org/officeDocument/2006/relationships/customXml" Target="../ink/ink657.xml"/><Relationship Id="rId141" Type="http://schemas.openxmlformats.org/officeDocument/2006/relationships/customXml" Target="../ink/ink668.xml"/><Relationship Id="rId7" Type="http://schemas.openxmlformats.org/officeDocument/2006/relationships/image" Target="../media/image945.png"/><Relationship Id="rId162" Type="http://schemas.openxmlformats.org/officeDocument/2006/relationships/image" Target="../media/image1022.png"/><Relationship Id="rId183" Type="http://schemas.openxmlformats.org/officeDocument/2006/relationships/customXml" Target="../ink/ink689.xml"/><Relationship Id="rId218" Type="http://schemas.openxmlformats.org/officeDocument/2006/relationships/image" Target="../media/image1050.png"/><Relationship Id="rId239" Type="http://schemas.openxmlformats.org/officeDocument/2006/relationships/customXml" Target="../ink/ink717.xml"/><Relationship Id="rId250" Type="http://schemas.openxmlformats.org/officeDocument/2006/relationships/image" Target="../media/image1066.png"/><Relationship Id="rId24" Type="http://schemas.openxmlformats.org/officeDocument/2006/relationships/customXml" Target="../ink/ink609.xml"/><Relationship Id="rId45" Type="http://schemas.openxmlformats.org/officeDocument/2006/relationships/image" Target="../media/image964.png"/><Relationship Id="rId66" Type="http://schemas.openxmlformats.org/officeDocument/2006/relationships/customXml" Target="../ink/ink630.xml"/><Relationship Id="rId87" Type="http://schemas.openxmlformats.org/officeDocument/2006/relationships/image" Target="../media/image985.png"/><Relationship Id="rId110" Type="http://schemas.openxmlformats.org/officeDocument/2006/relationships/customXml" Target="../ink/ink652.xml"/><Relationship Id="rId131" Type="http://schemas.openxmlformats.org/officeDocument/2006/relationships/customXml" Target="../ink/ink663.xml"/><Relationship Id="rId152" Type="http://schemas.openxmlformats.org/officeDocument/2006/relationships/image" Target="../media/image1017.png"/><Relationship Id="rId173" Type="http://schemas.openxmlformats.org/officeDocument/2006/relationships/customXml" Target="../ink/ink684.xml"/><Relationship Id="rId194" Type="http://schemas.openxmlformats.org/officeDocument/2006/relationships/image" Target="../media/image1038.png"/><Relationship Id="rId208" Type="http://schemas.openxmlformats.org/officeDocument/2006/relationships/image" Target="../media/image1045.png"/><Relationship Id="rId229" Type="http://schemas.openxmlformats.org/officeDocument/2006/relationships/customXml" Target="../ink/ink712.xml"/><Relationship Id="rId240" Type="http://schemas.openxmlformats.org/officeDocument/2006/relationships/image" Target="../media/image1061.png"/><Relationship Id="rId261" Type="http://schemas.openxmlformats.org/officeDocument/2006/relationships/customXml" Target="../ink/ink728.xml"/><Relationship Id="rId14" Type="http://schemas.openxmlformats.org/officeDocument/2006/relationships/customXml" Target="../ink/ink604.xml"/><Relationship Id="rId35" Type="http://schemas.openxmlformats.org/officeDocument/2006/relationships/image" Target="../media/image959.png"/><Relationship Id="rId56" Type="http://schemas.openxmlformats.org/officeDocument/2006/relationships/customXml" Target="../ink/ink625.xml"/><Relationship Id="rId77" Type="http://schemas.openxmlformats.org/officeDocument/2006/relationships/image" Target="../media/image980.png"/><Relationship Id="rId100" Type="http://schemas.openxmlformats.org/officeDocument/2006/relationships/customXml" Target="../ink/ink647.xml"/><Relationship Id="rId8" Type="http://schemas.openxmlformats.org/officeDocument/2006/relationships/customXml" Target="../ink/ink601.xml"/><Relationship Id="rId98" Type="http://schemas.openxmlformats.org/officeDocument/2006/relationships/customXml" Target="../ink/ink646.xml"/><Relationship Id="rId121" Type="http://schemas.openxmlformats.org/officeDocument/2006/relationships/image" Target="../media/image1002.png"/><Relationship Id="rId142" Type="http://schemas.openxmlformats.org/officeDocument/2006/relationships/image" Target="../media/image1012.png"/><Relationship Id="rId163" Type="http://schemas.openxmlformats.org/officeDocument/2006/relationships/customXml" Target="../ink/ink679.xml"/><Relationship Id="rId184" Type="http://schemas.openxmlformats.org/officeDocument/2006/relationships/image" Target="../media/image1033.png"/><Relationship Id="rId219" Type="http://schemas.openxmlformats.org/officeDocument/2006/relationships/customXml" Target="../ink/ink707.xml"/><Relationship Id="rId230" Type="http://schemas.openxmlformats.org/officeDocument/2006/relationships/image" Target="../media/image1056.png"/><Relationship Id="rId251" Type="http://schemas.openxmlformats.org/officeDocument/2006/relationships/customXml" Target="../ink/ink723.xml"/><Relationship Id="rId25" Type="http://schemas.openxmlformats.org/officeDocument/2006/relationships/image" Target="../media/image954.png"/><Relationship Id="rId46" Type="http://schemas.openxmlformats.org/officeDocument/2006/relationships/customXml" Target="../ink/ink620.xml"/><Relationship Id="rId67" Type="http://schemas.openxmlformats.org/officeDocument/2006/relationships/image" Target="../media/image975.png"/><Relationship Id="rId88" Type="http://schemas.openxmlformats.org/officeDocument/2006/relationships/customXml" Target="../ink/ink641.xml"/><Relationship Id="rId111" Type="http://schemas.openxmlformats.org/officeDocument/2006/relationships/image" Target="../media/image997.png"/><Relationship Id="rId132" Type="http://schemas.openxmlformats.org/officeDocument/2006/relationships/image" Target="../media/image1007.png"/><Relationship Id="rId153" Type="http://schemas.openxmlformats.org/officeDocument/2006/relationships/customXml" Target="../ink/ink674.xml"/><Relationship Id="rId174" Type="http://schemas.openxmlformats.org/officeDocument/2006/relationships/image" Target="../media/image1028.png"/><Relationship Id="rId195" Type="http://schemas.openxmlformats.org/officeDocument/2006/relationships/customXml" Target="../ink/ink695.xml"/><Relationship Id="rId209" Type="http://schemas.openxmlformats.org/officeDocument/2006/relationships/customXml" Target="../ink/ink702.xml"/><Relationship Id="rId220" Type="http://schemas.openxmlformats.org/officeDocument/2006/relationships/image" Target="../media/image1051.png"/><Relationship Id="rId241" Type="http://schemas.openxmlformats.org/officeDocument/2006/relationships/customXml" Target="../ink/ink718.xml"/><Relationship Id="rId15" Type="http://schemas.openxmlformats.org/officeDocument/2006/relationships/image" Target="../media/image949.png"/><Relationship Id="rId36" Type="http://schemas.openxmlformats.org/officeDocument/2006/relationships/customXml" Target="../ink/ink615.xml"/><Relationship Id="rId57" Type="http://schemas.openxmlformats.org/officeDocument/2006/relationships/image" Target="../media/image970.png"/><Relationship Id="rId262" Type="http://schemas.openxmlformats.org/officeDocument/2006/relationships/image" Target="../media/image1072.png"/><Relationship Id="rId78" Type="http://schemas.openxmlformats.org/officeDocument/2006/relationships/customXml" Target="../ink/ink636.xml"/><Relationship Id="rId99" Type="http://schemas.openxmlformats.org/officeDocument/2006/relationships/image" Target="../media/image991.png"/><Relationship Id="rId101" Type="http://schemas.openxmlformats.org/officeDocument/2006/relationships/image" Target="../media/image992.png"/><Relationship Id="rId122" Type="http://schemas.openxmlformats.org/officeDocument/2006/relationships/customXml" Target="../ink/ink658.xml"/><Relationship Id="rId143" Type="http://schemas.openxmlformats.org/officeDocument/2006/relationships/customXml" Target="../ink/ink669.xml"/><Relationship Id="rId164" Type="http://schemas.openxmlformats.org/officeDocument/2006/relationships/image" Target="../media/image1023.png"/><Relationship Id="rId185" Type="http://schemas.openxmlformats.org/officeDocument/2006/relationships/customXml" Target="../ink/ink690.xml"/><Relationship Id="rId9" Type="http://schemas.openxmlformats.org/officeDocument/2006/relationships/image" Target="../media/image946.png"/><Relationship Id="rId210" Type="http://schemas.openxmlformats.org/officeDocument/2006/relationships/image" Target="../media/image1046.png"/><Relationship Id="rId26" Type="http://schemas.openxmlformats.org/officeDocument/2006/relationships/customXml" Target="../ink/ink610.xml"/><Relationship Id="rId231" Type="http://schemas.openxmlformats.org/officeDocument/2006/relationships/customXml" Target="../ink/ink713.xml"/><Relationship Id="rId252" Type="http://schemas.openxmlformats.org/officeDocument/2006/relationships/image" Target="../media/image1067.png"/><Relationship Id="rId47" Type="http://schemas.openxmlformats.org/officeDocument/2006/relationships/image" Target="../media/image965.png"/><Relationship Id="rId68" Type="http://schemas.openxmlformats.org/officeDocument/2006/relationships/customXml" Target="../ink/ink631.xml"/><Relationship Id="rId89" Type="http://schemas.openxmlformats.org/officeDocument/2006/relationships/image" Target="../media/image986.png"/><Relationship Id="rId112" Type="http://schemas.openxmlformats.org/officeDocument/2006/relationships/customXml" Target="../ink/ink653.xml"/><Relationship Id="rId133" Type="http://schemas.openxmlformats.org/officeDocument/2006/relationships/customXml" Target="../ink/ink664.xml"/><Relationship Id="rId154" Type="http://schemas.openxmlformats.org/officeDocument/2006/relationships/image" Target="../media/image1018.png"/><Relationship Id="rId175" Type="http://schemas.openxmlformats.org/officeDocument/2006/relationships/customXml" Target="../ink/ink685.xml"/><Relationship Id="rId196" Type="http://schemas.openxmlformats.org/officeDocument/2006/relationships/image" Target="../media/image1039.png"/><Relationship Id="rId200" Type="http://schemas.openxmlformats.org/officeDocument/2006/relationships/image" Target="../media/image1041.png"/><Relationship Id="rId16" Type="http://schemas.openxmlformats.org/officeDocument/2006/relationships/customXml" Target="../ink/ink605.xml"/><Relationship Id="rId221" Type="http://schemas.openxmlformats.org/officeDocument/2006/relationships/customXml" Target="../ink/ink708.xml"/><Relationship Id="rId242" Type="http://schemas.openxmlformats.org/officeDocument/2006/relationships/image" Target="../media/image1062.png"/><Relationship Id="rId263" Type="http://schemas.openxmlformats.org/officeDocument/2006/relationships/customXml" Target="../ink/ink729.xml"/><Relationship Id="rId37" Type="http://schemas.openxmlformats.org/officeDocument/2006/relationships/image" Target="../media/image960.png"/><Relationship Id="rId58" Type="http://schemas.openxmlformats.org/officeDocument/2006/relationships/customXml" Target="../ink/ink626.xml"/><Relationship Id="rId79" Type="http://schemas.openxmlformats.org/officeDocument/2006/relationships/image" Target="../media/image981.png"/><Relationship Id="rId102" Type="http://schemas.openxmlformats.org/officeDocument/2006/relationships/customXml" Target="../ink/ink648.xml"/><Relationship Id="rId123" Type="http://schemas.openxmlformats.org/officeDocument/2006/relationships/customXml" Target="../ink/ink659.xml"/><Relationship Id="rId144" Type="http://schemas.openxmlformats.org/officeDocument/2006/relationships/image" Target="../media/image1013.png"/><Relationship Id="rId90" Type="http://schemas.openxmlformats.org/officeDocument/2006/relationships/customXml" Target="../ink/ink642.xml"/><Relationship Id="rId165" Type="http://schemas.openxmlformats.org/officeDocument/2006/relationships/customXml" Target="../ink/ink680.xml"/><Relationship Id="rId186" Type="http://schemas.openxmlformats.org/officeDocument/2006/relationships/image" Target="../media/image1034.png"/><Relationship Id="rId211" Type="http://schemas.openxmlformats.org/officeDocument/2006/relationships/customXml" Target="../ink/ink703.xml"/><Relationship Id="rId232" Type="http://schemas.openxmlformats.org/officeDocument/2006/relationships/image" Target="../media/image1057.png"/><Relationship Id="rId253" Type="http://schemas.openxmlformats.org/officeDocument/2006/relationships/customXml" Target="../ink/ink724.xml"/><Relationship Id="rId27" Type="http://schemas.openxmlformats.org/officeDocument/2006/relationships/image" Target="../media/image955.png"/><Relationship Id="rId48" Type="http://schemas.openxmlformats.org/officeDocument/2006/relationships/customXml" Target="../ink/ink621.xml"/><Relationship Id="rId69" Type="http://schemas.openxmlformats.org/officeDocument/2006/relationships/image" Target="../media/image976.png"/><Relationship Id="rId113" Type="http://schemas.openxmlformats.org/officeDocument/2006/relationships/image" Target="../media/image998.png"/><Relationship Id="rId134" Type="http://schemas.openxmlformats.org/officeDocument/2006/relationships/image" Target="../media/image1008.png"/><Relationship Id="rId80" Type="http://schemas.openxmlformats.org/officeDocument/2006/relationships/customXml" Target="../ink/ink637.xml"/><Relationship Id="rId155" Type="http://schemas.openxmlformats.org/officeDocument/2006/relationships/customXml" Target="../ink/ink675.xml"/><Relationship Id="rId176" Type="http://schemas.openxmlformats.org/officeDocument/2006/relationships/image" Target="../media/image1029.png"/><Relationship Id="rId197" Type="http://schemas.openxmlformats.org/officeDocument/2006/relationships/customXml" Target="../ink/ink696.xml"/><Relationship Id="rId201" Type="http://schemas.openxmlformats.org/officeDocument/2006/relationships/customXml" Target="../ink/ink698.xml"/><Relationship Id="rId222" Type="http://schemas.openxmlformats.org/officeDocument/2006/relationships/image" Target="../media/image1052.png"/><Relationship Id="rId243" Type="http://schemas.openxmlformats.org/officeDocument/2006/relationships/customXml" Target="../ink/ink719.xml"/><Relationship Id="rId264" Type="http://schemas.openxmlformats.org/officeDocument/2006/relationships/image" Target="../media/image1073.png"/><Relationship Id="rId17" Type="http://schemas.openxmlformats.org/officeDocument/2006/relationships/image" Target="../media/image950.png"/><Relationship Id="rId38" Type="http://schemas.openxmlformats.org/officeDocument/2006/relationships/customXml" Target="../ink/ink616.xml"/><Relationship Id="rId59" Type="http://schemas.openxmlformats.org/officeDocument/2006/relationships/image" Target="../media/image971.png"/><Relationship Id="rId103" Type="http://schemas.openxmlformats.org/officeDocument/2006/relationships/image" Target="../media/image993.png"/><Relationship Id="rId124" Type="http://schemas.openxmlformats.org/officeDocument/2006/relationships/image" Target="../media/image1003.png"/><Relationship Id="rId70" Type="http://schemas.openxmlformats.org/officeDocument/2006/relationships/customXml" Target="../ink/ink632.xml"/><Relationship Id="rId91" Type="http://schemas.openxmlformats.org/officeDocument/2006/relationships/image" Target="../media/image987.png"/><Relationship Id="rId145" Type="http://schemas.openxmlformats.org/officeDocument/2006/relationships/customXml" Target="../ink/ink670.xml"/><Relationship Id="rId166" Type="http://schemas.openxmlformats.org/officeDocument/2006/relationships/image" Target="../media/image1024.png"/><Relationship Id="rId187" Type="http://schemas.openxmlformats.org/officeDocument/2006/relationships/customXml" Target="../ink/ink691.xml"/><Relationship Id="rId1" Type="http://schemas.openxmlformats.org/officeDocument/2006/relationships/slideLayout" Target="../slideLayouts/slideLayout48.xml"/><Relationship Id="rId212" Type="http://schemas.openxmlformats.org/officeDocument/2006/relationships/image" Target="../media/image1047.png"/><Relationship Id="rId233" Type="http://schemas.openxmlformats.org/officeDocument/2006/relationships/customXml" Target="../ink/ink714.xml"/><Relationship Id="rId254" Type="http://schemas.openxmlformats.org/officeDocument/2006/relationships/image" Target="../media/image1068.png"/><Relationship Id="rId28" Type="http://schemas.openxmlformats.org/officeDocument/2006/relationships/customXml" Target="../ink/ink611.xml"/><Relationship Id="rId49" Type="http://schemas.openxmlformats.org/officeDocument/2006/relationships/image" Target="../media/image966.png"/><Relationship Id="rId114" Type="http://schemas.openxmlformats.org/officeDocument/2006/relationships/customXml" Target="../ink/ink654.xml"/><Relationship Id="rId60" Type="http://schemas.openxmlformats.org/officeDocument/2006/relationships/customXml" Target="../ink/ink627.xml"/><Relationship Id="rId81" Type="http://schemas.openxmlformats.org/officeDocument/2006/relationships/image" Target="../media/image982.png"/><Relationship Id="rId135" Type="http://schemas.openxmlformats.org/officeDocument/2006/relationships/customXml" Target="../ink/ink665.xml"/><Relationship Id="rId156" Type="http://schemas.openxmlformats.org/officeDocument/2006/relationships/image" Target="../media/image1019.png"/><Relationship Id="rId177" Type="http://schemas.openxmlformats.org/officeDocument/2006/relationships/customXml" Target="../ink/ink686.xml"/><Relationship Id="rId198" Type="http://schemas.openxmlformats.org/officeDocument/2006/relationships/image" Target="../media/image1040.png"/><Relationship Id="rId202" Type="http://schemas.openxmlformats.org/officeDocument/2006/relationships/image" Target="../media/image1042.png"/><Relationship Id="rId223" Type="http://schemas.openxmlformats.org/officeDocument/2006/relationships/customXml" Target="../ink/ink709.xml"/><Relationship Id="rId244" Type="http://schemas.openxmlformats.org/officeDocument/2006/relationships/image" Target="../media/image1063.png"/><Relationship Id="rId18" Type="http://schemas.openxmlformats.org/officeDocument/2006/relationships/customXml" Target="../ink/ink606.xml"/><Relationship Id="rId39" Type="http://schemas.openxmlformats.org/officeDocument/2006/relationships/image" Target="../media/image961.png"/><Relationship Id="rId50" Type="http://schemas.openxmlformats.org/officeDocument/2006/relationships/customXml" Target="../ink/ink622.xml"/><Relationship Id="rId104" Type="http://schemas.openxmlformats.org/officeDocument/2006/relationships/customXml" Target="../ink/ink649.xml"/><Relationship Id="rId125" Type="http://schemas.openxmlformats.org/officeDocument/2006/relationships/customXml" Target="../ink/ink660.xml"/><Relationship Id="rId146" Type="http://schemas.openxmlformats.org/officeDocument/2006/relationships/image" Target="../media/image1014.png"/><Relationship Id="rId167" Type="http://schemas.openxmlformats.org/officeDocument/2006/relationships/customXml" Target="../ink/ink681.xml"/><Relationship Id="rId188" Type="http://schemas.openxmlformats.org/officeDocument/2006/relationships/image" Target="../media/image1035.png"/><Relationship Id="rId71" Type="http://schemas.openxmlformats.org/officeDocument/2006/relationships/image" Target="../media/image977.png"/><Relationship Id="rId92" Type="http://schemas.openxmlformats.org/officeDocument/2006/relationships/customXml" Target="../ink/ink643.xml"/><Relationship Id="rId213" Type="http://schemas.openxmlformats.org/officeDocument/2006/relationships/customXml" Target="../ink/ink704.xml"/><Relationship Id="rId234" Type="http://schemas.openxmlformats.org/officeDocument/2006/relationships/image" Target="../media/image1058.png"/><Relationship Id="rId2" Type="http://schemas.openxmlformats.org/officeDocument/2006/relationships/customXml" Target="../ink/ink598.xml"/><Relationship Id="rId29" Type="http://schemas.openxmlformats.org/officeDocument/2006/relationships/image" Target="../media/image956.png"/><Relationship Id="rId255" Type="http://schemas.openxmlformats.org/officeDocument/2006/relationships/customXml" Target="../ink/ink725.xml"/><Relationship Id="rId40" Type="http://schemas.openxmlformats.org/officeDocument/2006/relationships/customXml" Target="../ink/ink617.xml"/><Relationship Id="rId115" Type="http://schemas.openxmlformats.org/officeDocument/2006/relationships/image" Target="../media/image999.png"/><Relationship Id="rId136" Type="http://schemas.openxmlformats.org/officeDocument/2006/relationships/image" Target="../media/image1009.png"/><Relationship Id="rId157" Type="http://schemas.openxmlformats.org/officeDocument/2006/relationships/customXml" Target="../ink/ink676.xml"/><Relationship Id="rId178" Type="http://schemas.openxmlformats.org/officeDocument/2006/relationships/image" Target="../media/image1030.png"/><Relationship Id="rId61" Type="http://schemas.openxmlformats.org/officeDocument/2006/relationships/image" Target="../media/image972.png"/><Relationship Id="rId82" Type="http://schemas.openxmlformats.org/officeDocument/2006/relationships/customXml" Target="../ink/ink638.xml"/><Relationship Id="rId199" Type="http://schemas.openxmlformats.org/officeDocument/2006/relationships/customXml" Target="../ink/ink697.xml"/><Relationship Id="rId203" Type="http://schemas.openxmlformats.org/officeDocument/2006/relationships/customXml" Target="../ink/ink699.xml"/><Relationship Id="rId19" Type="http://schemas.openxmlformats.org/officeDocument/2006/relationships/image" Target="../media/image951.png"/><Relationship Id="rId224" Type="http://schemas.openxmlformats.org/officeDocument/2006/relationships/image" Target="../media/image1053.png"/><Relationship Id="rId245" Type="http://schemas.openxmlformats.org/officeDocument/2006/relationships/customXml" Target="../ink/ink720.xml"/><Relationship Id="rId30" Type="http://schemas.openxmlformats.org/officeDocument/2006/relationships/customXml" Target="../ink/ink612.xml"/><Relationship Id="rId105" Type="http://schemas.openxmlformats.org/officeDocument/2006/relationships/image" Target="../media/image994.png"/><Relationship Id="rId126" Type="http://schemas.openxmlformats.org/officeDocument/2006/relationships/image" Target="../media/image1004.png"/><Relationship Id="rId147" Type="http://schemas.openxmlformats.org/officeDocument/2006/relationships/customXml" Target="../ink/ink671.xml"/><Relationship Id="rId168" Type="http://schemas.openxmlformats.org/officeDocument/2006/relationships/image" Target="../media/image1025.png"/><Relationship Id="rId51" Type="http://schemas.openxmlformats.org/officeDocument/2006/relationships/image" Target="../media/image967.png"/><Relationship Id="rId72" Type="http://schemas.openxmlformats.org/officeDocument/2006/relationships/customXml" Target="../ink/ink633.xml"/><Relationship Id="rId93" Type="http://schemas.openxmlformats.org/officeDocument/2006/relationships/image" Target="../media/image988.png"/><Relationship Id="rId189" Type="http://schemas.openxmlformats.org/officeDocument/2006/relationships/customXml" Target="../ink/ink692.xml"/><Relationship Id="rId3" Type="http://schemas.openxmlformats.org/officeDocument/2006/relationships/image" Target="../media/image943.png"/><Relationship Id="rId214" Type="http://schemas.openxmlformats.org/officeDocument/2006/relationships/image" Target="../media/image1048.png"/><Relationship Id="rId235" Type="http://schemas.openxmlformats.org/officeDocument/2006/relationships/customXml" Target="../ink/ink715.xml"/><Relationship Id="rId256" Type="http://schemas.openxmlformats.org/officeDocument/2006/relationships/image" Target="../media/image1069.png"/><Relationship Id="rId116" Type="http://schemas.openxmlformats.org/officeDocument/2006/relationships/customXml" Target="../ink/ink655.xml"/><Relationship Id="rId137" Type="http://schemas.openxmlformats.org/officeDocument/2006/relationships/customXml" Target="../ink/ink666.xml"/><Relationship Id="rId158" Type="http://schemas.openxmlformats.org/officeDocument/2006/relationships/image" Target="../media/image1020.png"/><Relationship Id="rId20" Type="http://schemas.openxmlformats.org/officeDocument/2006/relationships/customXml" Target="../ink/ink607.xml"/><Relationship Id="rId41" Type="http://schemas.openxmlformats.org/officeDocument/2006/relationships/image" Target="../media/image962.png"/><Relationship Id="rId62" Type="http://schemas.openxmlformats.org/officeDocument/2006/relationships/customXml" Target="../ink/ink628.xml"/><Relationship Id="rId83" Type="http://schemas.openxmlformats.org/officeDocument/2006/relationships/image" Target="../media/image983.png"/><Relationship Id="rId179" Type="http://schemas.openxmlformats.org/officeDocument/2006/relationships/customXml" Target="../ink/ink687.xml"/><Relationship Id="rId190" Type="http://schemas.openxmlformats.org/officeDocument/2006/relationships/image" Target="../media/image1036.png"/><Relationship Id="rId204" Type="http://schemas.openxmlformats.org/officeDocument/2006/relationships/image" Target="../media/image1043.png"/><Relationship Id="rId225" Type="http://schemas.openxmlformats.org/officeDocument/2006/relationships/customXml" Target="../ink/ink710.xml"/><Relationship Id="rId246" Type="http://schemas.openxmlformats.org/officeDocument/2006/relationships/image" Target="../media/image1064.png"/><Relationship Id="rId106" Type="http://schemas.openxmlformats.org/officeDocument/2006/relationships/customXml" Target="../ink/ink650.xml"/><Relationship Id="rId127" Type="http://schemas.openxmlformats.org/officeDocument/2006/relationships/customXml" Target="../ink/ink661.xml"/><Relationship Id="rId10" Type="http://schemas.openxmlformats.org/officeDocument/2006/relationships/customXml" Target="../ink/ink602.xml"/><Relationship Id="rId31" Type="http://schemas.openxmlformats.org/officeDocument/2006/relationships/image" Target="../media/image957.png"/><Relationship Id="rId52" Type="http://schemas.openxmlformats.org/officeDocument/2006/relationships/customXml" Target="../ink/ink623.xml"/><Relationship Id="rId73" Type="http://schemas.openxmlformats.org/officeDocument/2006/relationships/image" Target="../media/image978.png"/><Relationship Id="rId94" Type="http://schemas.openxmlformats.org/officeDocument/2006/relationships/customXml" Target="../ink/ink644.xml"/><Relationship Id="rId148" Type="http://schemas.openxmlformats.org/officeDocument/2006/relationships/image" Target="../media/image1015.png"/><Relationship Id="rId169" Type="http://schemas.openxmlformats.org/officeDocument/2006/relationships/customXml" Target="../ink/ink682.xml"/><Relationship Id="rId4" Type="http://schemas.openxmlformats.org/officeDocument/2006/relationships/customXml" Target="../ink/ink599.xml"/><Relationship Id="rId180" Type="http://schemas.openxmlformats.org/officeDocument/2006/relationships/image" Target="../media/image1031.png"/><Relationship Id="rId215" Type="http://schemas.openxmlformats.org/officeDocument/2006/relationships/customXml" Target="../ink/ink705.xml"/><Relationship Id="rId236" Type="http://schemas.openxmlformats.org/officeDocument/2006/relationships/image" Target="../media/image1059.png"/><Relationship Id="rId257" Type="http://schemas.openxmlformats.org/officeDocument/2006/relationships/customXml" Target="../ink/ink726.xml"/><Relationship Id="rId42" Type="http://schemas.openxmlformats.org/officeDocument/2006/relationships/customXml" Target="../ink/ink618.xml"/><Relationship Id="rId84" Type="http://schemas.openxmlformats.org/officeDocument/2006/relationships/customXml" Target="../ink/ink639.xml"/><Relationship Id="rId138" Type="http://schemas.openxmlformats.org/officeDocument/2006/relationships/image" Target="../media/image101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2.png"/><Relationship Id="rId299" Type="http://schemas.openxmlformats.org/officeDocument/2006/relationships/customXml" Target="../ink/ink879.xml"/><Relationship Id="rId21" Type="http://schemas.openxmlformats.org/officeDocument/2006/relationships/image" Target="../media/image957.png"/><Relationship Id="rId63" Type="http://schemas.openxmlformats.org/officeDocument/2006/relationships/image" Target="../media/image1075.png"/><Relationship Id="rId159" Type="http://schemas.openxmlformats.org/officeDocument/2006/relationships/image" Target="../media/image1123.png"/><Relationship Id="rId170" Type="http://schemas.openxmlformats.org/officeDocument/2006/relationships/customXml" Target="../ink/ink814.xml"/><Relationship Id="rId226" Type="http://schemas.openxmlformats.org/officeDocument/2006/relationships/customXml" Target="../ink/ink842.xml"/><Relationship Id="rId268" Type="http://schemas.openxmlformats.org/officeDocument/2006/relationships/image" Target="../media/image1177.png"/><Relationship Id="rId32" Type="http://schemas.openxmlformats.org/officeDocument/2006/relationships/customXml" Target="../ink/ink745.xml"/><Relationship Id="rId74" Type="http://schemas.openxmlformats.org/officeDocument/2006/relationships/customXml" Target="../ink/ink766.xml"/><Relationship Id="rId128" Type="http://schemas.openxmlformats.org/officeDocument/2006/relationships/customXml" Target="../ink/ink793.xml"/><Relationship Id="rId5" Type="http://schemas.openxmlformats.org/officeDocument/2006/relationships/image" Target="../media/image944.png"/><Relationship Id="rId181" Type="http://schemas.openxmlformats.org/officeDocument/2006/relationships/image" Target="../media/image1134.png"/><Relationship Id="rId237" Type="http://schemas.openxmlformats.org/officeDocument/2006/relationships/customXml" Target="../ink/ink848.xml"/><Relationship Id="rId279" Type="http://schemas.openxmlformats.org/officeDocument/2006/relationships/customXml" Target="../ink/ink869.xml"/><Relationship Id="rId43" Type="http://schemas.openxmlformats.org/officeDocument/2006/relationships/image" Target="../media/image977.png"/><Relationship Id="rId139" Type="http://schemas.openxmlformats.org/officeDocument/2006/relationships/image" Target="../media/image1113.png"/><Relationship Id="rId290" Type="http://schemas.openxmlformats.org/officeDocument/2006/relationships/image" Target="../media/image1187.png"/><Relationship Id="rId304" Type="http://schemas.openxmlformats.org/officeDocument/2006/relationships/image" Target="../media/image1194.png"/><Relationship Id="rId85" Type="http://schemas.openxmlformats.org/officeDocument/2006/relationships/image" Target="../media/image1086.png"/><Relationship Id="rId150" Type="http://schemas.openxmlformats.org/officeDocument/2006/relationships/customXml" Target="../ink/ink804.xml"/><Relationship Id="rId192" Type="http://schemas.openxmlformats.org/officeDocument/2006/relationships/customXml" Target="../ink/ink825.xml"/><Relationship Id="rId206" Type="http://schemas.openxmlformats.org/officeDocument/2006/relationships/customXml" Target="../ink/ink832.xml"/><Relationship Id="rId248" Type="http://schemas.openxmlformats.org/officeDocument/2006/relationships/image" Target="../media/image1167.png"/><Relationship Id="rId12" Type="http://schemas.openxmlformats.org/officeDocument/2006/relationships/customXml" Target="../ink/ink735.xml"/><Relationship Id="rId108" Type="http://schemas.openxmlformats.org/officeDocument/2006/relationships/customXml" Target="../ink/ink783.xml"/><Relationship Id="rId54" Type="http://schemas.openxmlformats.org/officeDocument/2006/relationships/customXml" Target="../ink/ink756.xml"/><Relationship Id="rId96" Type="http://schemas.openxmlformats.org/officeDocument/2006/relationships/customXml" Target="../ink/ink777.xml"/><Relationship Id="rId161" Type="http://schemas.openxmlformats.org/officeDocument/2006/relationships/image" Target="../media/image1124.png"/><Relationship Id="rId217" Type="http://schemas.openxmlformats.org/officeDocument/2006/relationships/image" Target="../media/image1152.png"/><Relationship Id="rId259" Type="http://schemas.openxmlformats.org/officeDocument/2006/relationships/customXml" Target="../ink/ink859.xml"/><Relationship Id="rId23" Type="http://schemas.openxmlformats.org/officeDocument/2006/relationships/image" Target="../media/image958.png"/><Relationship Id="rId119" Type="http://schemas.openxmlformats.org/officeDocument/2006/relationships/image" Target="../media/image1103.png"/><Relationship Id="rId270" Type="http://schemas.openxmlformats.org/officeDocument/2006/relationships/image" Target="../media/image1178.png"/><Relationship Id="rId291" Type="http://schemas.openxmlformats.org/officeDocument/2006/relationships/customXml" Target="../ink/ink875.xml"/><Relationship Id="rId305" Type="http://schemas.openxmlformats.org/officeDocument/2006/relationships/customXml" Target="../ink/ink882.xml"/><Relationship Id="rId44" Type="http://schemas.openxmlformats.org/officeDocument/2006/relationships/customXml" Target="../ink/ink751.xml"/><Relationship Id="rId65" Type="http://schemas.openxmlformats.org/officeDocument/2006/relationships/image" Target="../media/image1076.png"/><Relationship Id="rId86" Type="http://schemas.openxmlformats.org/officeDocument/2006/relationships/customXml" Target="../ink/ink772.xml"/><Relationship Id="rId130" Type="http://schemas.openxmlformats.org/officeDocument/2006/relationships/customXml" Target="../ink/ink794.xml"/><Relationship Id="rId151" Type="http://schemas.openxmlformats.org/officeDocument/2006/relationships/image" Target="../media/image1119.png"/><Relationship Id="rId172" Type="http://schemas.openxmlformats.org/officeDocument/2006/relationships/customXml" Target="../ink/ink815.xml"/><Relationship Id="rId193" Type="http://schemas.openxmlformats.org/officeDocument/2006/relationships/image" Target="../media/image1140.png"/><Relationship Id="rId207" Type="http://schemas.openxmlformats.org/officeDocument/2006/relationships/image" Target="../media/image1147.png"/><Relationship Id="rId228" Type="http://schemas.openxmlformats.org/officeDocument/2006/relationships/customXml" Target="../ink/ink843.xml"/><Relationship Id="rId249" Type="http://schemas.openxmlformats.org/officeDocument/2006/relationships/customXml" Target="../ink/ink854.xml"/><Relationship Id="rId13" Type="http://schemas.openxmlformats.org/officeDocument/2006/relationships/image" Target="../media/image953.png"/><Relationship Id="rId109" Type="http://schemas.openxmlformats.org/officeDocument/2006/relationships/image" Target="../media/image1098.png"/><Relationship Id="rId260" Type="http://schemas.openxmlformats.org/officeDocument/2006/relationships/image" Target="../media/image1173.png"/><Relationship Id="rId281" Type="http://schemas.openxmlformats.org/officeDocument/2006/relationships/customXml" Target="../ink/ink870.xml"/><Relationship Id="rId34" Type="http://schemas.openxmlformats.org/officeDocument/2006/relationships/customXml" Target="../ink/ink746.xml"/><Relationship Id="rId55" Type="http://schemas.openxmlformats.org/officeDocument/2006/relationships/image" Target="../media/image983.png"/><Relationship Id="rId76" Type="http://schemas.openxmlformats.org/officeDocument/2006/relationships/customXml" Target="../ink/ink767.xml"/><Relationship Id="rId97" Type="http://schemas.openxmlformats.org/officeDocument/2006/relationships/image" Target="../media/image1092.png"/><Relationship Id="rId120" Type="http://schemas.openxmlformats.org/officeDocument/2006/relationships/customXml" Target="../ink/ink789.xml"/><Relationship Id="rId141" Type="http://schemas.openxmlformats.org/officeDocument/2006/relationships/image" Target="../media/image1114.png"/><Relationship Id="rId7" Type="http://schemas.openxmlformats.org/officeDocument/2006/relationships/image" Target="../media/image945.png"/><Relationship Id="rId162" Type="http://schemas.openxmlformats.org/officeDocument/2006/relationships/customXml" Target="../ink/ink810.xml"/><Relationship Id="rId183" Type="http://schemas.openxmlformats.org/officeDocument/2006/relationships/image" Target="../media/image1135.png"/><Relationship Id="rId218" Type="http://schemas.openxmlformats.org/officeDocument/2006/relationships/customXml" Target="../ink/ink838.xml"/><Relationship Id="rId239" Type="http://schemas.openxmlformats.org/officeDocument/2006/relationships/customXml" Target="../ink/ink849.xml"/><Relationship Id="rId250" Type="http://schemas.openxmlformats.org/officeDocument/2006/relationships/image" Target="../media/image1168.png"/><Relationship Id="rId271" Type="http://schemas.openxmlformats.org/officeDocument/2006/relationships/customXml" Target="../ink/ink865.xml"/><Relationship Id="rId292" Type="http://schemas.openxmlformats.org/officeDocument/2006/relationships/image" Target="../media/image1188.png"/><Relationship Id="rId306" Type="http://schemas.openxmlformats.org/officeDocument/2006/relationships/image" Target="../media/image1195.png"/><Relationship Id="rId24" Type="http://schemas.openxmlformats.org/officeDocument/2006/relationships/customXml" Target="../ink/ink741.xml"/><Relationship Id="rId45" Type="http://schemas.openxmlformats.org/officeDocument/2006/relationships/image" Target="../media/image978.png"/><Relationship Id="rId66" Type="http://schemas.openxmlformats.org/officeDocument/2006/relationships/customXml" Target="../ink/ink762.xml"/><Relationship Id="rId87" Type="http://schemas.openxmlformats.org/officeDocument/2006/relationships/image" Target="../media/image1087.png"/><Relationship Id="rId110" Type="http://schemas.openxmlformats.org/officeDocument/2006/relationships/customXml" Target="../ink/ink784.xml"/><Relationship Id="rId131" Type="http://schemas.openxmlformats.org/officeDocument/2006/relationships/image" Target="../media/image1109.png"/><Relationship Id="rId152" Type="http://schemas.openxmlformats.org/officeDocument/2006/relationships/customXml" Target="../ink/ink805.xml"/><Relationship Id="rId173" Type="http://schemas.openxmlformats.org/officeDocument/2006/relationships/image" Target="../media/image1130.png"/><Relationship Id="rId194" Type="http://schemas.openxmlformats.org/officeDocument/2006/relationships/customXml" Target="../ink/ink826.xml"/><Relationship Id="rId208" Type="http://schemas.openxmlformats.org/officeDocument/2006/relationships/customXml" Target="../ink/ink833.xml"/><Relationship Id="rId229" Type="http://schemas.openxmlformats.org/officeDocument/2006/relationships/customXml" Target="../ink/ink844.xml"/><Relationship Id="rId240" Type="http://schemas.openxmlformats.org/officeDocument/2006/relationships/image" Target="../media/image1163.png"/><Relationship Id="rId261" Type="http://schemas.openxmlformats.org/officeDocument/2006/relationships/customXml" Target="../ink/ink860.xml"/><Relationship Id="rId14" Type="http://schemas.openxmlformats.org/officeDocument/2006/relationships/customXml" Target="../ink/ink736.xml"/><Relationship Id="rId35" Type="http://schemas.openxmlformats.org/officeDocument/2006/relationships/image" Target="../media/image964.png"/><Relationship Id="rId56" Type="http://schemas.openxmlformats.org/officeDocument/2006/relationships/customXml" Target="../ink/ink757.xml"/><Relationship Id="rId77" Type="http://schemas.openxmlformats.org/officeDocument/2006/relationships/image" Target="../media/image1082.png"/><Relationship Id="rId100" Type="http://schemas.openxmlformats.org/officeDocument/2006/relationships/customXml" Target="../ink/ink779.xml"/><Relationship Id="rId282" Type="http://schemas.openxmlformats.org/officeDocument/2006/relationships/image" Target="../media/image202.png"/><Relationship Id="rId8" Type="http://schemas.openxmlformats.org/officeDocument/2006/relationships/customXml" Target="../ink/ink733.xml"/><Relationship Id="rId98" Type="http://schemas.openxmlformats.org/officeDocument/2006/relationships/customXml" Target="../ink/ink778.xml"/><Relationship Id="rId121" Type="http://schemas.openxmlformats.org/officeDocument/2006/relationships/image" Target="../media/image1104.png"/><Relationship Id="rId142" Type="http://schemas.openxmlformats.org/officeDocument/2006/relationships/customXml" Target="../ink/ink800.xml"/><Relationship Id="rId163" Type="http://schemas.openxmlformats.org/officeDocument/2006/relationships/image" Target="../media/image1125.png"/><Relationship Id="rId184" Type="http://schemas.openxmlformats.org/officeDocument/2006/relationships/customXml" Target="../ink/ink821.xml"/><Relationship Id="rId219" Type="http://schemas.openxmlformats.org/officeDocument/2006/relationships/image" Target="../media/image1153.png"/><Relationship Id="rId230" Type="http://schemas.openxmlformats.org/officeDocument/2006/relationships/image" Target="../media/image1158.png"/><Relationship Id="rId251" Type="http://schemas.openxmlformats.org/officeDocument/2006/relationships/customXml" Target="../ink/ink855.xml"/><Relationship Id="rId25" Type="http://schemas.openxmlformats.org/officeDocument/2006/relationships/image" Target="../media/image959.png"/><Relationship Id="rId46" Type="http://schemas.openxmlformats.org/officeDocument/2006/relationships/customXml" Target="../ink/ink752.xml"/><Relationship Id="rId67" Type="http://schemas.openxmlformats.org/officeDocument/2006/relationships/image" Target="../media/image1077.png"/><Relationship Id="rId272" Type="http://schemas.openxmlformats.org/officeDocument/2006/relationships/image" Target="../media/image1179.png"/><Relationship Id="rId293" Type="http://schemas.openxmlformats.org/officeDocument/2006/relationships/customXml" Target="../ink/ink876.xml"/><Relationship Id="rId307" Type="http://schemas.openxmlformats.org/officeDocument/2006/relationships/customXml" Target="../ink/ink883.xml"/><Relationship Id="rId88" Type="http://schemas.openxmlformats.org/officeDocument/2006/relationships/customXml" Target="../ink/ink773.xml"/><Relationship Id="rId111" Type="http://schemas.openxmlformats.org/officeDocument/2006/relationships/image" Target="../media/image1099.png"/><Relationship Id="rId132" Type="http://schemas.openxmlformats.org/officeDocument/2006/relationships/customXml" Target="../ink/ink795.xml"/><Relationship Id="rId153" Type="http://schemas.openxmlformats.org/officeDocument/2006/relationships/image" Target="../media/image1120.png"/><Relationship Id="rId174" Type="http://schemas.openxmlformats.org/officeDocument/2006/relationships/customXml" Target="../ink/ink816.xml"/><Relationship Id="rId195" Type="http://schemas.openxmlformats.org/officeDocument/2006/relationships/image" Target="../media/image1141.png"/><Relationship Id="rId209" Type="http://schemas.openxmlformats.org/officeDocument/2006/relationships/image" Target="../media/image1148.png"/><Relationship Id="rId220" Type="http://schemas.openxmlformats.org/officeDocument/2006/relationships/customXml" Target="../ink/ink839.xml"/><Relationship Id="rId241" Type="http://schemas.openxmlformats.org/officeDocument/2006/relationships/customXml" Target="../ink/ink850.xml"/><Relationship Id="rId15" Type="http://schemas.openxmlformats.org/officeDocument/2006/relationships/image" Target="../media/image954.png"/><Relationship Id="rId36" Type="http://schemas.openxmlformats.org/officeDocument/2006/relationships/customXml" Target="../ink/ink747.xml"/><Relationship Id="rId57" Type="http://schemas.openxmlformats.org/officeDocument/2006/relationships/image" Target="../media/image984.png"/><Relationship Id="rId262" Type="http://schemas.openxmlformats.org/officeDocument/2006/relationships/image" Target="../media/image1174.png"/><Relationship Id="rId283" Type="http://schemas.openxmlformats.org/officeDocument/2006/relationships/customXml" Target="../ink/ink871.xml"/><Relationship Id="rId78" Type="http://schemas.openxmlformats.org/officeDocument/2006/relationships/customXml" Target="../ink/ink768.xml"/><Relationship Id="rId99" Type="http://schemas.openxmlformats.org/officeDocument/2006/relationships/image" Target="../media/image1093.png"/><Relationship Id="rId101" Type="http://schemas.openxmlformats.org/officeDocument/2006/relationships/image" Target="../media/image1094.png"/><Relationship Id="rId122" Type="http://schemas.openxmlformats.org/officeDocument/2006/relationships/customXml" Target="../ink/ink790.xml"/><Relationship Id="rId143" Type="http://schemas.openxmlformats.org/officeDocument/2006/relationships/image" Target="../media/image1115.png"/><Relationship Id="rId164" Type="http://schemas.openxmlformats.org/officeDocument/2006/relationships/customXml" Target="../ink/ink811.xml"/><Relationship Id="rId185" Type="http://schemas.openxmlformats.org/officeDocument/2006/relationships/image" Target="../media/image1136.png"/><Relationship Id="rId9" Type="http://schemas.openxmlformats.org/officeDocument/2006/relationships/image" Target="../media/image951.png"/><Relationship Id="rId210" Type="http://schemas.openxmlformats.org/officeDocument/2006/relationships/customXml" Target="../ink/ink834.xml"/><Relationship Id="rId26" Type="http://schemas.openxmlformats.org/officeDocument/2006/relationships/customXml" Target="../ink/ink742.xml"/><Relationship Id="rId231" Type="http://schemas.openxmlformats.org/officeDocument/2006/relationships/customXml" Target="../ink/ink845.xml"/><Relationship Id="rId252" Type="http://schemas.openxmlformats.org/officeDocument/2006/relationships/image" Target="../media/image1169.png"/><Relationship Id="rId273" Type="http://schemas.openxmlformats.org/officeDocument/2006/relationships/customXml" Target="../ink/ink866.xml"/><Relationship Id="rId294" Type="http://schemas.openxmlformats.org/officeDocument/2006/relationships/image" Target="../media/image1189.png"/><Relationship Id="rId308" Type="http://schemas.openxmlformats.org/officeDocument/2006/relationships/image" Target="../media/image1196.png"/><Relationship Id="rId47" Type="http://schemas.openxmlformats.org/officeDocument/2006/relationships/image" Target="../media/image979.png"/><Relationship Id="rId68" Type="http://schemas.openxmlformats.org/officeDocument/2006/relationships/customXml" Target="../ink/ink763.xml"/><Relationship Id="rId89" Type="http://schemas.openxmlformats.org/officeDocument/2006/relationships/image" Target="../media/image1088.png"/><Relationship Id="rId112" Type="http://schemas.openxmlformats.org/officeDocument/2006/relationships/customXml" Target="../ink/ink785.xml"/><Relationship Id="rId133" Type="http://schemas.openxmlformats.org/officeDocument/2006/relationships/image" Target="../media/image1110.png"/><Relationship Id="rId154" Type="http://schemas.openxmlformats.org/officeDocument/2006/relationships/customXml" Target="../ink/ink806.xml"/><Relationship Id="rId175" Type="http://schemas.openxmlformats.org/officeDocument/2006/relationships/image" Target="../media/image1131.png"/><Relationship Id="rId196" Type="http://schemas.openxmlformats.org/officeDocument/2006/relationships/customXml" Target="../ink/ink827.xml"/><Relationship Id="rId200" Type="http://schemas.openxmlformats.org/officeDocument/2006/relationships/customXml" Target="../ink/ink829.xml"/><Relationship Id="rId16" Type="http://schemas.openxmlformats.org/officeDocument/2006/relationships/customXml" Target="../ink/ink737.xml"/><Relationship Id="rId221" Type="http://schemas.openxmlformats.org/officeDocument/2006/relationships/image" Target="../media/image1154.png"/><Relationship Id="rId242" Type="http://schemas.openxmlformats.org/officeDocument/2006/relationships/image" Target="../media/image1164.png"/><Relationship Id="rId263" Type="http://schemas.openxmlformats.org/officeDocument/2006/relationships/customXml" Target="../ink/ink861.xml"/><Relationship Id="rId284" Type="http://schemas.openxmlformats.org/officeDocument/2006/relationships/image" Target="../media/image1184.png"/><Relationship Id="rId37" Type="http://schemas.openxmlformats.org/officeDocument/2006/relationships/image" Target="../media/image970.png"/><Relationship Id="rId58" Type="http://schemas.openxmlformats.org/officeDocument/2006/relationships/customXml" Target="../ink/ink758.xml"/><Relationship Id="rId79" Type="http://schemas.openxmlformats.org/officeDocument/2006/relationships/image" Target="../media/image1083.png"/><Relationship Id="rId102" Type="http://schemas.openxmlformats.org/officeDocument/2006/relationships/customXml" Target="../ink/ink780.xml"/><Relationship Id="rId123" Type="http://schemas.openxmlformats.org/officeDocument/2006/relationships/image" Target="../media/image1105.png"/><Relationship Id="rId144" Type="http://schemas.openxmlformats.org/officeDocument/2006/relationships/customXml" Target="../ink/ink801.xml"/><Relationship Id="rId90" Type="http://schemas.openxmlformats.org/officeDocument/2006/relationships/customXml" Target="../ink/ink774.xml"/><Relationship Id="rId165" Type="http://schemas.openxmlformats.org/officeDocument/2006/relationships/image" Target="../media/image1126.png"/><Relationship Id="rId186" Type="http://schemas.openxmlformats.org/officeDocument/2006/relationships/customXml" Target="../ink/ink822.xml"/><Relationship Id="rId211" Type="http://schemas.openxmlformats.org/officeDocument/2006/relationships/image" Target="../media/image1149.png"/><Relationship Id="rId232" Type="http://schemas.openxmlformats.org/officeDocument/2006/relationships/image" Target="../media/image1159.png"/><Relationship Id="rId253" Type="http://schemas.openxmlformats.org/officeDocument/2006/relationships/customXml" Target="../ink/ink856.xml"/><Relationship Id="rId274" Type="http://schemas.openxmlformats.org/officeDocument/2006/relationships/image" Target="../media/image1180.png"/><Relationship Id="rId295" Type="http://schemas.openxmlformats.org/officeDocument/2006/relationships/customXml" Target="../ink/ink877.xml"/><Relationship Id="rId27" Type="http://schemas.openxmlformats.org/officeDocument/2006/relationships/image" Target="../media/image960.png"/><Relationship Id="rId48" Type="http://schemas.openxmlformats.org/officeDocument/2006/relationships/customXml" Target="../ink/ink753.xml"/><Relationship Id="rId69" Type="http://schemas.openxmlformats.org/officeDocument/2006/relationships/image" Target="../media/image1078.png"/><Relationship Id="rId113" Type="http://schemas.openxmlformats.org/officeDocument/2006/relationships/image" Target="../media/image1100.png"/><Relationship Id="rId134" Type="http://schemas.openxmlformats.org/officeDocument/2006/relationships/customXml" Target="../ink/ink796.xml"/><Relationship Id="rId80" Type="http://schemas.openxmlformats.org/officeDocument/2006/relationships/customXml" Target="../ink/ink769.xml"/><Relationship Id="rId155" Type="http://schemas.openxmlformats.org/officeDocument/2006/relationships/image" Target="../media/image1121.png"/><Relationship Id="rId176" Type="http://schemas.openxmlformats.org/officeDocument/2006/relationships/customXml" Target="../ink/ink817.xml"/><Relationship Id="rId197" Type="http://schemas.openxmlformats.org/officeDocument/2006/relationships/image" Target="../media/image1142.png"/><Relationship Id="rId201" Type="http://schemas.openxmlformats.org/officeDocument/2006/relationships/image" Target="../media/image1144.png"/><Relationship Id="rId222" Type="http://schemas.openxmlformats.org/officeDocument/2006/relationships/customXml" Target="../ink/ink840.xml"/><Relationship Id="rId243" Type="http://schemas.openxmlformats.org/officeDocument/2006/relationships/customXml" Target="../ink/ink851.xml"/><Relationship Id="rId264" Type="http://schemas.openxmlformats.org/officeDocument/2006/relationships/image" Target="../media/image1175.png"/><Relationship Id="rId285" Type="http://schemas.openxmlformats.org/officeDocument/2006/relationships/customXml" Target="../ink/ink872.xml"/><Relationship Id="rId17" Type="http://schemas.openxmlformats.org/officeDocument/2006/relationships/image" Target="../media/image955.png"/><Relationship Id="rId38" Type="http://schemas.openxmlformats.org/officeDocument/2006/relationships/customXml" Target="../ink/ink748.xml"/><Relationship Id="rId59" Type="http://schemas.openxmlformats.org/officeDocument/2006/relationships/image" Target="../media/image985.png"/><Relationship Id="rId103" Type="http://schemas.openxmlformats.org/officeDocument/2006/relationships/image" Target="../media/image1095.png"/><Relationship Id="rId124" Type="http://schemas.openxmlformats.org/officeDocument/2006/relationships/customXml" Target="../ink/ink791.xml"/><Relationship Id="rId70" Type="http://schemas.openxmlformats.org/officeDocument/2006/relationships/customXml" Target="../ink/ink764.xml"/><Relationship Id="rId91" Type="http://schemas.openxmlformats.org/officeDocument/2006/relationships/image" Target="../media/image1089.png"/><Relationship Id="rId145" Type="http://schemas.openxmlformats.org/officeDocument/2006/relationships/image" Target="../media/image1116.png"/><Relationship Id="rId166" Type="http://schemas.openxmlformats.org/officeDocument/2006/relationships/customXml" Target="../ink/ink812.xml"/><Relationship Id="rId187" Type="http://schemas.openxmlformats.org/officeDocument/2006/relationships/image" Target="../media/image1137.png"/><Relationship Id="rId1" Type="http://schemas.openxmlformats.org/officeDocument/2006/relationships/slideLayout" Target="../slideLayouts/slideLayout48.xml"/><Relationship Id="rId212" Type="http://schemas.openxmlformats.org/officeDocument/2006/relationships/customXml" Target="../ink/ink835.xml"/><Relationship Id="rId233" Type="http://schemas.openxmlformats.org/officeDocument/2006/relationships/customXml" Target="../ink/ink846.xml"/><Relationship Id="rId254" Type="http://schemas.openxmlformats.org/officeDocument/2006/relationships/image" Target="../media/image1170.png"/><Relationship Id="rId28" Type="http://schemas.openxmlformats.org/officeDocument/2006/relationships/customXml" Target="../ink/ink743.xml"/><Relationship Id="rId49" Type="http://schemas.openxmlformats.org/officeDocument/2006/relationships/image" Target="../media/image980.png"/><Relationship Id="rId114" Type="http://schemas.openxmlformats.org/officeDocument/2006/relationships/customXml" Target="../ink/ink786.xml"/><Relationship Id="rId275" Type="http://schemas.openxmlformats.org/officeDocument/2006/relationships/customXml" Target="../ink/ink867.xml"/><Relationship Id="rId296" Type="http://schemas.openxmlformats.org/officeDocument/2006/relationships/image" Target="../media/image1190.png"/><Relationship Id="rId300" Type="http://schemas.openxmlformats.org/officeDocument/2006/relationships/image" Target="../media/image1192.png"/><Relationship Id="rId60" Type="http://schemas.openxmlformats.org/officeDocument/2006/relationships/customXml" Target="../ink/ink759.xml"/><Relationship Id="rId81" Type="http://schemas.openxmlformats.org/officeDocument/2006/relationships/image" Target="../media/image1084.png"/><Relationship Id="rId135" Type="http://schemas.openxmlformats.org/officeDocument/2006/relationships/image" Target="../media/image1111.png"/><Relationship Id="rId156" Type="http://schemas.openxmlformats.org/officeDocument/2006/relationships/customXml" Target="../ink/ink807.xml"/><Relationship Id="rId177" Type="http://schemas.openxmlformats.org/officeDocument/2006/relationships/image" Target="../media/image1132.png"/><Relationship Id="rId198" Type="http://schemas.openxmlformats.org/officeDocument/2006/relationships/customXml" Target="../ink/ink828.xml"/><Relationship Id="rId202" Type="http://schemas.openxmlformats.org/officeDocument/2006/relationships/customXml" Target="../ink/ink830.xml"/><Relationship Id="rId223" Type="http://schemas.openxmlformats.org/officeDocument/2006/relationships/image" Target="../media/image1155.png"/><Relationship Id="rId244" Type="http://schemas.openxmlformats.org/officeDocument/2006/relationships/image" Target="../media/image1165.png"/><Relationship Id="rId18" Type="http://schemas.openxmlformats.org/officeDocument/2006/relationships/customXml" Target="../ink/ink738.xml"/><Relationship Id="rId39" Type="http://schemas.openxmlformats.org/officeDocument/2006/relationships/image" Target="../media/image971.png"/><Relationship Id="rId265" Type="http://schemas.openxmlformats.org/officeDocument/2006/relationships/customXml" Target="../ink/ink862.xml"/><Relationship Id="rId286" Type="http://schemas.openxmlformats.org/officeDocument/2006/relationships/image" Target="../media/image1185.png"/><Relationship Id="rId50" Type="http://schemas.openxmlformats.org/officeDocument/2006/relationships/customXml" Target="../ink/ink754.xml"/><Relationship Id="rId104" Type="http://schemas.openxmlformats.org/officeDocument/2006/relationships/customXml" Target="../ink/ink781.xml"/><Relationship Id="rId125" Type="http://schemas.openxmlformats.org/officeDocument/2006/relationships/image" Target="../media/image1106.png"/><Relationship Id="rId146" Type="http://schemas.openxmlformats.org/officeDocument/2006/relationships/customXml" Target="../ink/ink802.xml"/><Relationship Id="rId167" Type="http://schemas.openxmlformats.org/officeDocument/2006/relationships/image" Target="../media/image1127.png"/><Relationship Id="rId188" Type="http://schemas.openxmlformats.org/officeDocument/2006/relationships/customXml" Target="../ink/ink823.xml"/><Relationship Id="rId71" Type="http://schemas.openxmlformats.org/officeDocument/2006/relationships/image" Target="../media/image1079.png"/><Relationship Id="rId92" Type="http://schemas.openxmlformats.org/officeDocument/2006/relationships/customXml" Target="../ink/ink775.xml"/><Relationship Id="rId213" Type="http://schemas.openxmlformats.org/officeDocument/2006/relationships/image" Target="../media/image1150.png"/><Relationship Id="rId234" Type="http://schemas.openxmlformats.org/officeDocument/2006/relationships/image" Target="../media/image1160.png"/><Relationship Id="rId2" Type="http://schemas.openxmlformats.org/officeDocument/2006/relationships/customXml" Target="../ink/ink730.xml"/><Relationship Id="rId29" Type="http://schemas.openxmlformats.org/officeDocument/2006/relationships/image" Target="../media/image961.png"/><Relationship Id="rId255" Type="http://schemas.openxmlformats.org/officeDocument/2006/relationships/customXml" Target="../ink/ink857.xml"/><Relationship Id="rId276" Type="http://schemas.openxmlformats.org/officeDocument/2006/relationships/image" Target="../media/image1181.png"/><Relationship Id="rId297" Type="http://schemas.openxmlformats.org/officeDocument/2006/relationships/customXml" Target="../ink/ink878.xml"/><Relationship Id="rId40" Type="http://schemas.openxmlformats.org/officeDocument/2006/relationships/customXml" Target="../ink/ink749.xml"/><Relationship Id="rId115" Type="http://schemas.openxmlformats.org/officeDocument/2006/relationships/image" Target="../media/image1101.png"/><Relationship Id="rId136" Type="http://schemas.openxmlformats.org/officeDocument/2006/relationships/customXml" Target="../ink/ink797.xml"/><Relationship Id="rId157" Type="http://schemas.openxmlformats.org/officeDocument/2006/relationships/image" Target="../media/image1122.png"/><Relationship Id="rId178" Type="http://schemas.openxmlformats.org/officeDocument/2006/relationships/customXml" Target="../ink/ink818.xml"/><Relationship Id="rId301" Type="http://schemas.openxmlformats.org/officeDocument/2006/relationships/customXml" Target="../ink/ink880.xml"/><Relationship Id="rId61" Type="http://schemas.openxmlformats.org/officeDocument/2006/relationships/image" Target="../media/image1074.png"/><Relationship Id="rId82" Type="http://schemas.openxmlformats.org/officeDocument/2006/relationships/customXml" Target="../ink/ink770.xml"/><Relationship Id="rId199" Type="http://schemas.openxmlformats.org/officeDocument/2006/relationships/image" Target="../media/image1143.png"/><Relationship Id="rId203" Type="http://schemas.openxmlformats.org/officeDocument/2006/relationships/image" Target="../media/image1145.png"/><Relationship Id="rId19" Type="http://schemas.openxmlformats.org/officeDocument/2006/relationships/image" Target="../media/image956.png"/><Relationship Id="rId224" Type="http://schemas.openxmlformats.org/officeDocument/2006/relationships/customXml" Target="../ink/ink841.xml"/><Relationship Id="rId245" Type="http://schemas.openxmlformats.org/officeDocument/2006/relationships/customXml" Target="../ink/ink852.xml"/><Relationship Id="rId266" Type="http://schemas.openxmlformats.org/officeDocument/2006/relationships/image" Target="../media/image1176.png"/><Relationship Id="rId287" Type="http://schemas.openxmlformats.org/officeDocument/2006/relationships/customXml" Target="../ink/ink873.xml"/><Relationship Id="rId30" Type="http://schemas.openxmlformats.org/officeDocument/2006/relationships/customXml" Target="../ink/ink744.xml"/><Relationship Id="rId105" Type="http://schemas.openxmlformats.org/officeDocument/2006/relationships/image" Target="../media/image1096.png"/><Relationship Id="rId126" Type="http://schemas.openxmlformats.org/officeDocument/2006/relationships/customXml" Target="../ink/ink792.xml"/><Relationship Id="rId147" Type="http://schemas.openxmlformats.org/officeDocument/2006/relationships/image" Target="../media/image1117.png"/><Relationship Id="rId168" Type="http://schemas.openxmlformats.org/officeDocument/2006/relationships/customXml" Target="../ink/ink813.xml"/><Relationship Id="rId51" Type="http://schemas.openxmlformats.org/officeDocument/2006/relationships/image" Target="../media/image981.png"/><Relationship Id="rId72" Type="http://schemas.openxmlformats.org/officeDocument/2006/relationships/customXml" Target="../ink/ink765.xml"/><Relationship Id="rId93" Type="http://schemas.openxmlformats.org/officeDocument/2006/relationships/image" Target="../media/image1090.png"/><Relationship Id="rId189" Type="http://schemas.openxmlformats.org/officeDocument/2006/relationships/image" Target="../media/image1138.png"/><Relationship Id="rId3" Type="http://schemas.openxmlformats.org/officeDocument/2006/relationships/image" Target="../media/image943.png"/><Relationship Id="rId214" Type="http://schemas.openxmlformats.org/officeDocument/2006/relationships/customXml" Target="../ink/ink836.xml"/><Relationship Id="rId235" Type="http://schemas.openxmlformats.org/officeDocument/2006/relationships/customXml" Target="../ink/ink847.xml"/><Relationship Id="rId256" Type="http://schemas.openxmlformats.org/officeDocument/2006/relationships/image" Target="../media/image1171.png"/><Relationship Id="rId277" Type="http://schemas.openxmlformats.org/officeDocument/2006/relationships/customXml" Target="../ink/ink868.xml"/><Relationship Id="rId298" Type="http://schemas.openxmlformats.org/officeDocument/2006/relationships/image" Target="../media/image1191.png"/><Relationship Id="rId116" Type="http://schemas.openxmlformats.org/officeDocument/2006/relationships/customXml" Target="../ink/ink787.xml"/><Relationship Id="rId137" Type="http://schemas.openxmlformats.org/officeDocument/2006/relationships/image" Target="../media/image1112.png"/><Relationship Id="rId158" Type="http://schemas.openxmlformats.org/officeDocument/2006/relationships/customXml" Target="../ink/ink808.xml"/><Relationship Id="rId302" Type="http://schemas.openxmlformats.org/officeDocument/2006/relationships/image" Target="../media/image1193.png"/><Relationship Id="rId20" Type="http://schemas.openxmlformats.org/officeDocument/2006/relationships/customXml" Target="../ink/ink739.xml"/><Relationship Id="rId41" Type="http://schemas.openxmlformats.org/officeDocument/2006/relationships/image" Target="../media/image972.png"/><Relationship Id="rId62" Type="http://schemas.openxmlformats.org/officeDocument/2006/relationships/customXml" Target="../ink/ink760.xml"/><Relationship Id="rId83" Type="http://schemas.openxmlformats.org/officeDocument/2006/relationships/image" Target="../media/image1085.png"/><Relationship Id="rId179" Type="http://schemas.openxmlformats.org/officeDocument/2006/relationships/image" Target="../media/image1133.png"/><Relationship Id="rId190" Type="http://schemas.openxmlformats.org/officeDocument/2006/relationships/customXml" Target="../ink/ink824.xml"/><Relationship Id="rId204" Type="http://schemas.openxmlformats.org/officeDocument/2006/relationships/customXml" Target="../ink/ink831.xml"/><Relationship Id="rId225" Type="http://schemas.openxmlformats.org/officeDocument/2006/relationships/image" Target="../media/image1156.png"/><Relationship Id="rId246" Type="http://schemas.openxmlformats.org/officeDocument/2006/relationships/image" Target="../media/image1166.png"/><Relationship Id="rId267" Type="http://schemas.openxmlformats.org/officeDocument/2006/relationships/customXml" Target="../ink/ink863.xml"/><Relationship Id="rId288" Type="http://schemas.openxmlformats.org/officeDocument/2006/relationships/image" Target="../media/image1186.png"/><Relationship Id="rId106" Type="http://schemas.openxmlformats.org/officeDocument/2006/relationships/customXml" Target="../ink/ink782.xml"/><Relationship Id="rId127" Type="http://schemas.openxmlformats.org/officeDocument/2006/relationships/image" Target="../media/image1107.png"/><Relationship Id="rId10" Type="http://schemas.openxmlformats.org/officeDocument/2006/relationships/customXml" Target="../ink/ink734.xml"/><Relationship Id="rId31" Type="http://schemas.openxmlformats.org/officeDocument/2006/relationships/image" Target="../media/image962.png"/><Relationship Id="rId52" Type="http://schemas.openxmlformats.org/officeDocument/2006/relationships/customXml" Target="../ink/ink755.xml"/><Relationship Id="rId73" Type="http://schemas.openxmlformats.org/officeDocument/2006/relationships/image" Target="../media/image1080.png"/><Relationship Id="rId94" Type="http://schemas.openxmlformats.org/officeDocument/2006/relationships/customXml" Target="../ink/ink776.xml"/><Relationship Id="rId148" Type="http://schemas.openxmlformats.org/officeDocument/2006/relationships/customXml" Target="../ink/ink803.xml"/><Relationship Id="rId169" Type="http://schemas.openxmlformats.org/officeDocument/2006/relationships/image" Target="../media/image1128.png"/><Relationship Id="rId4" Type="http://schemas.openxmlformats.org/officeDocument/2006/relationships/customXml" Target="../ink/ink731.xml"/><Relationship Id="rId180" Type="http://schemas.openxmlformats.org/officeDocument/2006/relationships/customXml" Target="../ink/ink819.xml"/><Relationship Id="rId215" Type="http://schemas.openxmlformats.org/officeDocument/2006/relationships/image" Target="../media/image1151.png"/><Relationship Id="rId236" Type="http://schemas.openxmlformats.org/officeDocument/2006/relationships/image" Target="../media/image1161.png"/><Relationship Id="rId257" Type="http://schemas.openxmlformats.org/officeDocument/2006/relationships/customXml" Target="../ink/ink858.xml"/><Relationship Id="rId278" Type="http://schemas.openxmlformats.org/officeDocument/2006/relationships/image" Target="../media/image1182.png"/><Relationship Id="rId303" Type="http://schemas.openxmlformats.org/officeDocument/2006/relationships/customXml" Target="../ink/ink881.xml"/><Relationship Id="rId42" Type="http://schemas.openxmlformats.org/officeDocument/2006/relationships/customXml" Target="../ink/ink750.xml"/><Relationship Id="rId84" Type="http://schemas.openxmlformats.org/officeDocument/2006/relationships/customXml" Target="../ink/ink771.xml"/><Relationship Id="rId138" Type="http://schemas.openxmlformats.org/officeDocument/2006/relationships/customXml" Target="../ink/ink798.xml"/><Relationship Id="rId191" Type="http://schemas.openxmlformats.org/officeDocument/2006/relationships/image" Target="../media/image1139.png"/><Relationship Id="rId205" Type="http://schemas.openxmlformats.org/officeDocument/2006/relationships/image" Target="../media/image1146.png"/><Relationship Id="rId247" Type="http://schemas.openxmlformats.org/officeDocument/2006/relationships/customXml" Target="../ink/ink853.xml"/><Relationship Id="rId107" Type="http://schemas.openxmlformats.org/officeDocument/2006/relationships/image" Target="../media/image1097.png"/><Relationship Id="rId289" Type="http://schemas.openxmlformats.org/officeDocument/2006/relationships/customXml" Target="../ink/ink874.xml"/><Relationship Id="rId11" Type="http://schemas.openxmlformats.org/officeDocument/2006/relationships/image" Target="../media/image952.png"/><Relationship Id="rId53" Type="http://schemas.openxmlformats.org/officeDocument/2006/relationships/image" Target="../media/image982.png"/><Relationship Id="rId149" Type="http://schemas.openxmlformats.org/officeDocument/2006/relationships/image" Target="../media/image1118.png"/><Relationship Id="rId95" Type="http://schemas.openxmlformats.org/officeDocument/2006/relationships/image" Target="../media/image1091.png"/><Relationship Id="rId160" Type="http://schemas.openxmlformats.org/officeDocument/2006/relationships/customXml" Target="../ink/ink809.xml"/><Relationship Id="rId216" Type="http://schemas.openxmlformats.org/officeDocument/2006/relationships/customXml" Target="../ink/ink837.xml"/><Relationship Id="rId258" Type="http://schemas.openxmlformats.org/officeDocument/2006/relationships/image" Target="../media/image1172.png"/><Relationship Id="rId22" Type="http://schemas.openxmlformats.org/officeDocument/2006/relationships/customXml" Target="../ink/ink740.xml"/><Relationship Id="rId64" Type="http://schemas.openxmlformats.org/officeDocument/2006/relationships/customXml" Target="../ink/ink761.xml"/><Relationship Id="rId118" Type="http://schemas.openxmlformats.org/officeDocument/2006/relationships/customXml" Target="../ink/ink788.xml"/><Relationship Id="rId171" Type="http://schemas.openxmlformats.org/officeDocument/2006/relationships/image" Target="../media/image1129.png"/><Relationship Id="rId227" Type="http://schemas.openxmlformats.org/officeDocument/2006/relationships/image" Target="../media/image1157.png"/><Relationship Id="rId269" Type="http://schemas.openxmlformats.org/officeDocument/2006/relationships/customXml" Target="../ink/ink864.xml"/><Relationship Id="rId33" Type="http://schemas.openxmlformats.org/officeDocument/2006/relationships/image" Target="../media/image963.png"/><Relationship Id="rId129" Type="http://schemas.openxmlformats.org/officeDocument/2006/relationships/image" Target="../media/image1108.png"/><Relationship Id="rId280" Type="http://schemas.openxmlformats.org/officeDocument/2006/relationships/image" Target="../media/image1183.png"/><Relationship Id="rId75" Type="http://schemas.openxmlformats.org/officeDocument/2006/relationships/image" Target="../media/image1081.png"/><Relationship Id="rId140" Type="http://schemas.openxmlformats.org/officeDocument/2006/relationships/customXml" Target="../ink/ink799.xml"/><Relationship Id="rId182" Type="http://schemas.openxmlformats.org/officeDocument/2006/relationships/customXml" Target="../ink/ink820.xml"/><Relationship Id="rId6" Type="http://schemas.openxmlformats.org/officeDocument/2006/relationships/customXml" Target="../ink/ink732.xml"/><Relationship Id="rId238" Type="http://schemas.openxmlformats.org/officeDocument/2006/relationships/image" Target="../media/image11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.emf"/><Relationship Id="rId21" Type="http://schemas.openxmlformats.org/officeDocument/2006/relationships/customXml" Target="../ink/ink890.xml"/><Relationship Id="rId42" Type="http://schemas.openxmlformats.org/officeDocument/2006/relationships/image" Target="../media/image30.emf"/><Relationship Id="rId47" Type="http://schemas.openxmlformats.org/officeDocument/2006/relationships/customXml" Target="../ink/ink903.xml"/><Relationship Id="rId63" Type="http://schemas.openxmlformats.org/officeDocument/2006/relationships/customXml" Target="../ink/ink911.xml"/><Relationship Id="rId68" Type="http://schemas.openxmlformats.org/officeDocument/2006/relationships/image" Target="../media/image43.emf"/><Relationship Id="rId84" Type="http://schemas.openxmlformats.org/officeDocument/2006/relationships/image" Target="../media/image51.emf"/><Relationship Id="rId89" Type="http://schemas.openxmlformats.org/officeDocument/2006/relationships/customXml" Target="../ink/ink924.xml"/><Relationship Id="rId16" Type="http://schemas.openxmlformats.org/officeDocument/2006/relationships/image" Target="../media/image170.emf"/><Relationship Id="rId11" Type="http://schemas.openxmlformats.org/officeDocument/2006/relationships/customXml" Target="../ink/ink885.xml"/><Relationship Id="rId32" Type="http://schemas.openxmlformats.org/officeDocument/2006/relationships/image" Target="../media/image25.emf"/><Relationship Id="rId37" Type="http://schemas.openxmlformats.org/officeDocument/2006/relationships/customXml" Target="../ink/ink898.xml"/><Relationship Id="rId53" Type="http://schemas.openxmlformats.org/officeDocument/2006/relationships/customXml" Target="../ink/ink906.xml"/><Relationship Id="rId58" Type="http://schemas.openxmlformats.org/officeDocument/2006/relationships/image" Target="../media/image380.emf"/><Relationship Id="rId74" Type="http://schemas.openxmlformats.org/officeDocument/2006/relationships/image" Target="../media/image46.emf"/><Relationship Id="rId79" Type="http://schemas.openxmlformats.org/officeDocument/2006/relationships/customXml" Target="../ink/ink919.xml"/><Relationship Id="rId5" Type="http://schemas.openxmlformats.org/officeDocument/2006/relationships/image" Target="../media/image17.emf"/><Relationship Id="rId90" Type="http://schemas.openxmlformats.org/officeDocument/2006/relationships/image" Target="../media/image54.emf"/><Relationship Id="rId14" Type="http://schemas.openxmlformats.org/officeDocument/2006/relationships/image" Target="../media/image160.emf"/><Relationship Id="rId22" Type="http://schemas.openxmlformats.org/officeDocument/2006/relationships/image" Target="../media/image20.emf"/><Relationship Id="rId27" Type="http://schemas.openxmlformats.org/officeDocument/2006/relationships/customXml" Target="../ink/ink893.xml"/><Relationship Id="rId30" Type="http://schemas.openxmlformats.org/officeDocument/2006/relationships/image" Target="../media/image24.emf"/><Relationship Id="rId35" Type="http://schemas.openxmlformats.org/officeDocument/2006/relationships/customXml" Target="../ink/ink897.xml"/><Relationship Id="rId43" Type="http://schemas.openxmlformats.org/officeDocument/2006/relationships/customXml" Target="../ink/ink901.xml"/><Relationship Id="rId48" Type="http://schemas.openxmlformats.org/officeDocument/2006/relationships/image" Target="../media/image330.emf"/><Relationship Id="rId56" Type="http://schemas.openxmlformats.org/officeDocument/2006/relationships/image" Target="../media/image370.emf"/><Relationship Id="rId64" Type="http://schemas.openxmlformats.org/officeDocument/2006/relationships/image" Target="../media/image41.emf"/><Relationship Id="rId69" Type="http://schemas.openxmlformats.org/officeDocument/2006/relationships/customXml" Target="../ink/ink914.xml"/><Relationship Id="rId77" Type="http://schemas.openxmlformats.org/officeDocument/2006/relationships/customXml" Target="../ink/ink918.xml"/><Relationship Id="rId8" Type="http://schemas.openxmlformats.org/officeDocument/2006/relationships/customXml" Target="../ink/ink884.xml"/><Relationship Id="rId51" Type="http://schemas.openxmlformats.org/officeDocument/2006/relationships/customXml" Target="../ink/ink905.xml"/><Relationship Id="rId72" Type="http://schemas.openxmlformats.org/officeDocument/2006/relationships/image" Target="../media/image45.emf"/><Relationship Id="rId80" Type="http://schemas.openxmlformats.org/officeDocument/2006/relationships/image" Target="../media/image49.emf"/><Relationship Id="rId85" Type="http://schemas.openxmlformats.org/officeDocument/2006/relationships/customXml" Target="../ink/ink922.xml"/><Relationship Id="rId3" Type="http://schemas.openxmlformats.org/officeDocument/2006/relationships/image" Target="../media/image16.emf"/><Relationship Id="rId12" Type="http://schemas.openxmlformats.org/officeDocument/2006/relationships/image" Target="../media/image15.emf"/><Relationship Id="rId17" Type="http://schemas.openxmlformats.org/officeDocument/2006/relationships/customXml" Target="../ink/ink888.xml"/><Relationship Id="rId25" Type="http://schemas.openxmlformats.org/officeDocument/2006/relationships/customXml" Target="../ink/ink892.xml"/><Relationship Id="rId33" Type="http://schemas.openxmlformats.org/officeDocument/2006/relationships/customXml" Target="../ink/ink896.xml"/><Relationship Id="rId38" Type="http://schemas.openxmlformats.org/officeDocument/2006/relationships/image" Target="../media/image28.emf"/><Relationship Id="rId46" Type="http://schemas.openxmlformats.org/officeDocument/2006/relationships/image" Target="../media/image32.emf"/><Relationship Id="rId59" Type="http://schemas.openxmlformats.org/officeDocument/2006/relationships/customXml" Target="../ink/ink909.xml"/><Relationship Id="rId67" Type="http://schemas.openxmlformats.org/officeDocument/2006/relationships/customXml" Target="../ink/ink913.xml"/><Relationship Id="rId20" Type="http://schemas.openxmlformats.org/officeDocument/2006/relationships/image" Target="../media/image19.emf"/><Relationship Id="rId41" Type="http://schemas.openxmlformats.org/officeDocument/2006/relationships/customXml" Target="../ink/ink900.xml"/><Relationship Id="rId54" Type="http://schemas.openxmlformats.org/officeDocument/2006/relationships/image" Target="../media/image360.emf"/><Relationship Id="rId62" Type="http://schemas.openxmlformats.org/officeDocument/2006/relationships/image" Target="../media/image40.emf"/><Relationship Id="rId70" Type="http://schemas.openxmlformats.org/officeDocument/2006/relationships/image" Target="../media/image44.emf"/><Relationship Id="rId75" Type="http://schemas.openxmlformats.org/officeDocument/2006/relationships/customXml" Target="../ink/ink917.xml"/><Relationship Id="rId83" Type="http://schemas.openxmlformats.org/officeDocument/2006/relationships/customXml" Target="../ink/ink921.xml"/><Relationship Id="rId88" Type="http://schemas.openxmlformats.org/officeDocument/2006/relationships/image" Target="../media/image53.emf"/><Relationship Id="rId91" Type="http://schemas.openxmlformats.org/officeDocument/2006/relationships/customXml" Target="../ink/ink925.xml"/><Relationship Id="rId1" Type="http://schemas.openxmlformats.org/officeDocument/2006/relationships/slideLayout" Target="../slideLayouts/slideLayout37.xml"/><Relationship Id="rId6" Type="http://schemas.openxmlformats.org/officeDocument/2006/relationships/oleObject" Target="../embeddings/oleObject3.bin"/><Relationship Id="rId15" Type="http://schemas.openxmlformats.org/officeDocument/2006/relationships/customXml" Target="../ink/ink887.xml"/><Relationship Id="rId23" Type="http://schemas.openxmlformats.org/officeDocument/2006/relationships/customXml" Target="../ink/ink891.xml"/><Relationship Id="rId28" Type="http://schemas.openxmlformats.org/officeDocument/2006/relationships/image" Target="../media/image23.emf"/><Relationship Id="rId36" Type="http://schemas.openxmlformats.org/officeDocument/2006/relationships/image" Target="../media/image27.emf"/><Relationship Id="rId49" Type="http://schemas.openxmlformats.org/officeDocument/2006/relationships/customXml" Target="../ink/ink904.xml"/><Relationship Id="rId57" Type="http://schemas.openxmlformats.org/officeDocument/2006/relationships/customXml" Target="../ink/ink908.xml"/><Relationship Id="rId10" Type="http://schemas.openxmlformats.org/officeDocument/2006/relationships/image" Target="../media/image14.emf"/><Relationship Id="rId31" Type="http://schemas.openxmlformats.org/officeDocument/2006/relationships/customXml" Target="../ink/ink895.xml"/><Relationship Id="rId44" Type="http://schemas.openxmlformats.org/officeDocument/2006/relationships/image" Target="../media/image31.emf"/><Relationship Id="rId52" Type="http://schemas.openxmlformats.org/officeDocument/2006/relationships/image" Target="../media/image35.emf"/><Relationship Id="rId60" Type="http://schemas.openxmlformats.org/officeDocument/2006/relationships/image" Target="../media/image39.emf"/><Relationship Id="rId65" Type="http://schemas.openxmlformats.org/officeDocument/2006/relationships/customXml" Target="../ink/ink912.xml"/><Relationship Id="rId73" Type="http://schemas.openxmlformats.org/officeDocument/2006/relationships/customXml" Target="../ink/ink916.xml"/><Relationship Id="rId78" Type="http://schemas.openxmlformats.org/officeDocument/2006/relationships/image" Target="../media/image48.emf"/><Relationship Id="rId81" Type="http://schemas.openxmlformats.org/officeDocument/2006/relationships/customXml" Target="../ink/ink920.xml"/><Relationship Id="rId86" Type="http://schemas.openxmlformats.org/officeDocument/2006/relationships/image" Target="../media/image52.emf"/><Relationship Id="rId4" Type="http://schemas.openxmlformats.org/officeDocument/2006/relationships/oleObject" Target="../embeddings/oleObject2.bin"/><Relationship Id="rId13" Type="http://schemas.openxmlformats.org/officeDocument/2006/relationships/customXml" Target="../ink/ink886.xml"/><Relationship Id="rId18" Type="http://schemas.openxmlformats.org/officeDocument/2006/relationships/image" Target="../media/image180.emf"/><Relationship Id="rId39" Type="http://schemas.openxmlformats.org/officeDocument/2006/relationships/customXml" Target="../ink/ink899.xml"/><Relationship Id="rId34" Type="http://schemas.openxmlformats.org/officeDocument/2006/relationships/image" Target="../media/image26.emf"/><Relationship Id="rId50" Type="http://schemas.openxmlformats.org/officeDocument/2006/relationships/image" Target="../media/image340.emf"/><Relationship Id="rId55" Type="http://schemas.openxmlformats.org/officeDocument/2006/relationships/customXml" Target="../ink/ink907.xml"/><Relationship Id="rId76" Type="http://schemas.openxmlformats.org/officeDocument/2006/relationships/image" Target="../media/image47.emf"/><Relationship Id="rId7" Type="http://schemas.openxmlformats.org/officeDocument/2006/relationships/image" Target="../media/image18.wmf"/><Relationship Id="rId71" Type="http://schemas.openxmlformats.org/officeDocument/2006/relationships/customXml" Target="../ink/ink915.xml"/><Relationship Id="rId92" Type="http://schemas.openxmlformats.org/officeDocument/2006/relationships/image" Target="../media/image55.emf"/><Relationship Id="rId2" Type="http://schemas.openxmlformats.org/officeDocument/2006/relationships/oleObject" Target="../embeddings/oleObject1.bin"/><Relationship Id="rId29" Type="http://schemas.openxmlformats.org/officeDocument/2006/relationships/customXml" Target="../ink/ink894.xml"/><Relationship Id="rId24" Type="http://schemas.openxmlformats.org/officeDocument/2006/relationships/image" Target="../media/image21.emf"/><Relationship Id="rId40" Type="http://schemas.openxmlformats.org/officeDocument/2006/relationships/image" Target="../media/image29.emf"/><Relationship Id="rId45" Type="http://schemas.openxmlformats.org/officeDocument/2006/relationships/customXml" Target="../ink/ink902.xml"/><Relationship Id="rId66" Type="http://schemas.openxmlformats.org/officeDocument/2006/relationships/image" Target="../media/image42.emf"/><Relationship Id="rId87" Type="http://schemas.openxmlformats.org/officeDocument/2006/relationships/customXml" Target="../ink/ink923.xml"/><Relationship Id="rId61" Type="http://schemas.openxmlformats.org/officeDocument/2006/relationships/customXml" Target="../ink/ink910.xml"/><Relationship Id="rId82" Type="http://schemas.openxmlformats.org/officeDocument/2006/relationships/image" Target="../media/image50.emf"/><Relationship Id="rId19" Type="http://schemas.openxmlformats.org/officeDocument/2006/relationships/customXml" Target="../ink/ink88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404.png"/><Relationship Id="rId21" Type="http://schemas.openxmlformats.org/officeDocument/2006/relationships/image" Target="../media/image356.png"/><Relationship Id="rId42" Type="http://schemas.openxmlformats.org/officeDocument/2006/relationships/customXml" Target="../ink/ink21.xml"/><Relationship Id="rId47" Type="http://schemas.openxmlformats.org/officeDocument/2006/relationships/image" Target="../media/image369.png"/><Relationship Id="rId63" Type="http://schemas.openxmlformats.org/officeDocument/2006/relationships/image" Target="../media/image377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390.png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399.png"/><Relationship Id="rId11" Type="http://schemas.openxmlformats.org/officeDocument/2006/relationships/image" Target="../media/image351.png"/><Relationship Id="rId32" Type="http://schemas.openxmlformats.org/officeDocument/2006/relationships/customXml" Target="../ink/ink16.xml"/><Relationship Id="rId37" Type="http://schemas.openxmlformats.org/officeDocument/2006/relationships/image" Target="../media/image364.png"/><Relationship Id="rId53" Type="http://schemas.openxmlformats.org/officeDocument/2006/relationships/image" Target="../media/image372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85.png"/><Relationship Id="rId102" Type="http://schemas.openxmlformats.org/officeDocument/2006/relationships/customXml" Target="../ink/ink51.xml"/><Relationship Id="rId123" Type="http://schemas.openxmlformats.org/officeDocument/2006/relationships/image" Target="../media/image407.png"/><Relationship Id="rId5" Type="http://schemas.openxmlformats.org/officeDocument/2006/relationships/image" Target="../media/image348.png"/><Relationship Id="rId90" Type="http://schemas.openxmlformats.org/officeDocument/2006/relationships/customXml" Target="../ink/ink45.xml"/><Relationship Id="rId95" Type="http://schemas.openxmlformats.org/officeDocument/2006/relationships/image" Target="../media/image393.png"/><Relationship Id="rId22" Type="http://schemas.openxmlformats.org/officeDocument/2006/relationships/customXml" Target="../ink/ink11.xml"/><Relationship Id="rId27" Type="http://schemas.openxmlformats.org/officeDocument/2006/relationships/image" Target="../media/image359.png"/><Relationship Id="rId43" Type="http://schemas.openxmlformats.org/officeDocument/2006/relationships/image" Target="../media/image367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80.png"/><Relationship Id="rId113" Type="http://schemas.openxmlformats.org/officeDocument/2006/relationships/image" Target="../media/image402.png"/><Relationship Id="rId118" Type="http://schemas.openxmlformats.org/officeDocument/2006/relationships/customXml" Target="../ink/ink59.xml"/><Relationship Id="rId80" Type="http://schemas.openxmlformats.org/officeDocument/2006/relationships/customXml" Target="../ink/ink40.xml"/><Relationship Id="rId85" Type="http://schemas.openxmlformats.org/officeDocument/2006/relationships/image" Target="../media/image388.png"/><Relationship Id="rId12" Type="http://schemas.openxmlformats.org/officeDocument/2006/relationships/customXml" Target="../ink/ink6.xml"/><Relationship Id="rId17" Type="http://schemas.openxmlformats.org/officeDocument/2006/relationships/image" Target="../media/image354.png"/><Relationship Id="rId33" Type="http://schemas.openxmlformats.org/officeDocument/2006/relationships/image" Target="../media/image362.png"/><Relationship Id="rId38" Type="http://schemas.openxmlformats.org/officeDocument/2006/relationships/customXml" Target="../ink/ink19.xml"/><Relationship Id="rId59" Type="http://schemas.openxmlformats.org/officeDocument/2006/relationships/image" Target="../media/image375.png"/><Relationship Id="rId103" Type="http://schemas.openxmlformats.org/officeDocument/2006/relationships/image" Target="../media/image397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83.png"/><Relationship Id="rId91" Type="http://schemas.openxmlformats.org/officeDocument/2006/relationships/image" Target="../media/image391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61.xml"/><Relationship Id="rId6" Type="http://schemas.openxmlformats.org/officeDocument/2006/relationships/customXml" Target="../ink/ink3.xml"/><Relationship Id="rId23" Type="http://schemas.openxmlformats.org/officeDocument/2006/relationships/image" Target="../media/image357.png"/><Relationship Id="rId28" Type="http://schemas.openxmlformats.org/officeDocument/2006/relationships/customXml" Target="../ink/ink14.xml"/><Relationship Id="rId49" Type="http://schemas.openxmlformats.org/officeDocument/2006/relationships/image" Target="../media/image370.png"/><Relationship Id="rId114" Type="http://schemas.openxmlformats.org/officeDocument/2006/relationships/customXml" Target="../ink/ink57.xml"/><Relationship Id="rId119" Type="http://schemas.openxmlformats.org/officeDocument/2006/relationships/image" Target="../media/image405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78.png"/><Relationship Id="rId81" Type="http://schemas.openxmlformats.org/officeDocument/2006/relationships/image" Target="../media/image386.png"/><Relationship Id="rId86" Type="http://schemas.openxmlformats.org/officeDocument/2006/relationships/customXml" Target="../ink/ink43.xml"/><Relationship Id="rId13" Type="http://schemas.openxmlformats.org/officeDocument/2006/relationships/image" Target="../media/image352.png"/><Relationship Id="rId18" Type="http://schemas.openxmlformats.org/officeDocument/2006/relationships/customXml" Target="../ink/ink9.xml"/><Relationship Id="rId39" Type="http://schemas.openxmlformats.org/officeDocument/2006/relationships/image" Target="../media/image365.png"/><Relationship Id="rId109" Type="http://schemas.openxmlformats.org/officeDocument/2006/relationships/image" Target="../media/image400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73.png"/><Relationship Id="rId76" Type="http://schemas.openxmlformats.org/officeDocument/2006/relationships/customXml" Target="../ink/ink38.xml"/><Relationship Id="rId97" Type="http://schemas.openxmlformats.org/officeDocument/2006/relationships/image" Target="../media/image394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408.png"/><Relationship Id="rId7" Type="http://schemas.openxmlformats.org/officeDocument/2006/relationships/image" Target="../media/image349.png"/><Relationship Id="rId71" Type="http://schemas.openxmlformats.org/officeDocument/2006/relationships/image" Target="../media/image381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360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68.png"/><Relationship Id="rId66" Type="http://schemas.openxmlformats.org/officeDocument/2006/relationships/customXml" Target="../ink/ink33.xml"/><Relationship Id="rId87" Type="http://schemas.openxmlformats.org/officeDocument/2006/relationships/image" Target="../media/image389.png"/><Relationship Id="rId110" Type="http://schemas.openxmlformats.org/officeDocument/2006/relationships/customXml" Target="../ink/ink55.xml"/><Relationship Id="rId115" Type="http://schemas.openxmlformats.org/officeDocument/2006/relationships/image" Target="../media/image403.png"/><Relationship Id="rId61" Type="http://schemas.openxmlformats.org/officeDocument/2006/relationships/image" Target="../media/image376.png"/><Relationship Id="rId82" Type="http://schemas.openxmlformats.org/officeDocument/2006/relationships/customXml" Target="../ink/ink41.xml"/><Relationship Id="rId19" Type="http://schemas.openxmlformats.org/officeDocument/2006/relationships/image" Target="../media/image355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363.png"/><Relationship Id="rId56" Type="http://schemas.openxmlformats.org/officeDocument/2006/relationships/customXml" Target="../ink/ink28.xml"/><Relationship Id="rId77" Type="http://schemas.openxmlformats.org/officeDocument/2006/relationships/image" Target="../media/image384.png"/><Relationship Id="rId100" Type="http://schemas.openxmlformats.org/officeDocument/2006/relationships/customXml" Target="../ink/ink50.xml"/><Relationship Id="rId105" Type="http://schemas.openxmlformats.org/officeDocument/2006/relationships/image" Target="../media/image398.png"/><Relationship Id="rId126" Type="http://schemas.openxmlformats.org/officeDocument/2006/relationships/customXml" Target="../ink/ink63.xml"/><Relationship Id="rId8" Type="http://schemas.openxmlformats.org/officeDocument/2006/relationships/customXml" Target="../ink/ink4.xml"/><Relationship Id="rId51" Type="http://schemas.openxmlformats.org/officeDocument/2006/relationships/image" Target="../media/image371.png"/><Relationship Id="rId72" Type="http://schemas.openxmlformats.org/officeDocument/2006/relationships/customXml" Target="../ink/ink36.xml"/><Relationship Id="rId93" Type="http://schemas.openxmlformats.org/officeDocument/2006/relationships/image" Target="../media/image392.png"/><Relationship Id="rId98" Type="http://schemas.openxmlformats.org/officeDocument/2006/relationships/customXml" Target="../ink/ink49.xml"/><Relationship Id="rId121" Type="http://schemas.openxmlformats.org/officeDocument/2006/relationships/image" Target="../media/image406.png"/><Relationship Id="rId3" Type="http://schemas.openxmlformats.org/officeDocument/2006/relationships/image" Target="../media/image347.png"/><Relationship Id="rId25" Type="http://schemas.openxmlformats.org/officeDocument/2006/relationships/image" Target="../media/image358.png"/><Relationship Id="rId46" Type="http://schemas.openxmlformats.org/officeDocument/2006/relationships/customXml" Target="../ink/ink23.xml"/><Relationship Id="rId67" Type="http://schemas.openxmlformats.org/officeDocument/2006/relationships/image" Target="../media/image379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366.png"/><Relationship Id="rId62" Type="http://schemas.openxmlformats.org/officeDocument/2006/relationships/customXml" Target="../ink/ink31.xml"/><Relationship Id="rId83" Type="http://schemas.openxmlformats.org/officeDocument/2006/relationships/image" Target="../media/image387.png"/><Relationship Id="rId88" Type="http://schemas.openxmlformats.org/officeDocument/2006/relationships/customXml" Target="../ink/ink44.xml"/><Relationship Id="rId111" Type="http://schemas.openxmlformats.org/officeDocument/2006/relationships/image" Target="../media/image401.png"/><Relationship Id="rId15" Type="http://schemas.openxmlformats.org/officeDocument/2006/relationships/image" Target="../media/image353.png"/><Relationship Id="rId36" Type="http://schemas.openxmlformats.org/officeDocument/2006/relationships/customXml" Target="../ink/ink18.xml"/><Relationship Id="rId57" Type="http://schemas.openxmlformats.org/officeDocument/2006/relationships/image" Target="../media/image374.png"/><Relationship Id="rId106" Type="http://schemas.openxmlformats.org/officeDocument/2006/relationships/customXml" Target="../ink/ink53.xml"/><Relationship Id="rId127" Type="http://schemas.openxmlformats.org/officeDocument/2006/relationships/image" Target="../media/image409.png"/><Relationship Id="rId10" Type="http://schemas.openxmlformats.org/officeDocument/2006/relationships/customXml" Target="../ink/ink5.xml"/><Relationship Id="rId31" Type="http://schemas.openxmlformats.org/officeDocument/2006/relationships/image" Target="../media/image361.png"/><Relationship Id="rId52" Type="http://schemas.openxmlformats.org/officeDocument/2006/relationships/customXml" Target="../ink/ink26.xml"/><Relationship Id="rId73" Type="http://schemas.openxmlformats.org/officeDocument/2006/relationships/image" Target="../media/image382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395.png"/><Relationship Id="rId101" Type="http://schemas.openxmlformats.org/officeDocument/2006/relationships/image" Target="../media/image396.png"/><Relationship Id="rId122" Type="http://schemas.openxmlformats.org/officeDocument/2006/relationships/customXml" Target="../ink/ink61.xml"/><Relationship Id="rId4" Type="http://schemas.openxmlformats.org/officeDocument/2006/relationships/customXml" Target="../ink/ink2.xml"/><Relationship Id="rId9" Type="http://schemas.openxmlformats.org/officeDocument/2006/relationships/image" Target="../media/image35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5.png"/><Relationship Id="rId18" Type="http://schemas.openxmlformats.org/officeDocument/2006/relationships/customXml" Target="../ink/ink72.xml"/><Relationship Id="rId26" Type="http://schemas.openxmlformats.org/officeDocument/2006/relationships/customXml" Target="../ink/ink76.xml"/><Relationship Id="rId39" Type="http://schemas.openxmlformats.org/officeDocument/2006/relationships/image" Target="../media/image428.png"/><Relationship Id="rId21" Type="http://schemas.openxmlformats.org/officeDocument/2006/relationships/image" Target="../media/image419.png"/><Relationship Id="rId34" Type="http://schemas.openxmlformats.org/officeDocument/2006/relationships/customXml" Target="../ink/ink80.xml"/><Relationship Id="rId7" Type="http://schemas.openxmlformats.org/officeDocument/2006/relationships/image" Target="../media/image412.png"/><Relationship Id="rId2" Type="http://schemas.openxmlformats.org/officeDocument/2006/relationships/customXml" Target="../ink/ink64.xml"/><Relationship Id="rId16" Type="http://schemas.openxmlformats.org/officeDocument/2006/relationships/customXml" Target="../ink/ink71.xml"/><Relationship Id="rId20" Type="http://schemas.openxmlformats.org/officeDocument/2006/relationships/customXml" Target="../ink/ink73.xml"/><Relationship Id="rId29" Type="http://schemas.openxmlformats.org/officeDocument/2006/relationships/image" Target="../media/image423.png"/><Relationship Id="rId41" Type="http://schemas.openxmlformats.org/officeDocument/2006/relationships/image" Target="../media/image429.png"/><Relationship Id="rId1" Type="http://schemas.openxmlformats.org/officeDocument/2006/relationships/slideLayout" Target="../slideLayouts/slideLayout61.xml"/><Relationship Id="rId6" Type="http://schemas.openxmlformats.org/officeDocument/2006/relationships/customXml" Target="../ink/ink66.xml"/><Relationship Id="rId11" Type="http://schemas.openxmlformats.org/officeDocument/2006/relationships/image" Target="../media/image414.png"/><Relationship Id="rId24" Type="http://schemas.openxmlformats.org/officeDocument/2006/relationships/customXml" Target="../ink/ink75.xml"/><Relationship Id="rId32" Type="http://schemas.openxmlformats.org/officeDocument/2006/relationships/customXml" Target="../ink/ink79.xml"/><Relationship Id="rId37" Type="http://schemas.openxmlformats.org/officeDocument/2006/relationships/image" Target="../media/image427.png"/><Relationship Id="rId40" Type="http://schemas.openxmlformats.org/officeDocument/2006/relationships/customXml" Target="../ink/ink83.xml"/><Relationship Id="rId5" Type="http://schemas.openxmlformats.org/officeDocument/2006/relationships/image" Target="../media/image411.png"/><Relationship Id="rId15" Type="http://schemas.openxmlformats.org/officeDocument/2006/relationships/image" Target="../media/image416.png"/><Relationship Id="rId23" Type="http://schemas.openxmlformats.org/officeDocument/2006/relationships/image" Target="../media/image420.png"/><Relationship Id="rId28" Type="http://schemas.openxmlformats.org/officeDocument/2006/relationships/customXml" Target="../ink/ink77.xml"/><Relationship Id="rId36" Type="http://schemas.openxmlformats.org/officeDocument/2006/relationships/customXml" Target="../ink/ink81.xml"/><Relationship Id="rId10" Type="http://schemas.openxmlformats.org/officeDocument/2006/relationships/customXml" Target="../ink/ink68.xml"/><Relationship Id="rId19" Type="http://schemas.openxmlformats.org/officeDocument/2006/relationships/image" Target="../media/image418.png"/><Relationship Id="rId31" Type="http://schemas.openxmlformats.org/officeDocument/2006/relationships/image" Target="../media/image424.png"/><Relationship Id="rId4" Type="http://schemas.openxmlformats.org/officeDocument/2006/relationships/customXml" Target="../ink/ink65.xml"/><Relationship Id="rId9" Type="http://schemas.openxmlformats.org/officeDocument/2006/relationships/image" Target="../media/image413.png"/><Relationship Id="rId14" Type="http://schemas.openxmlformats.org/officeDocument/2006/relationships/customXml" Target="../ink/ink70.xml"/><Relationship Id="rId22" Type="http://schemas.openxmlformats.org/officeDocument/2006/relationships/customXml" Target="../ink/ink74.xml"/><Relationship Id="rId27" Type="http://schemas.openxmlformats.org/officeDocument/2006/relationships/image" Target="../media/image422.png"/><Relationship Id="rId30" Type="http://schemas.openxmlformats.org/officeDocument/2006/relationships/customXml" Target="../ink/ink78.xml"/><Relationship Id="rId35" Type="http://schemas.openxmlformats.org/officeDocument/2006/relationships/image" Target="../media/image426.png"/><Relationship Id="rId8" Type="http://schemas.openxmlformats.org/officeDocument/2006/relationships/customXml" Target="../ink/ink67.xml"/><Relationship Id="rId3" Type="http://schemas.openxmlformats.org/officeDocument/2006/relationships/image" Target="../media/image410.png"/><Relationship Id="rId12" Type="http://schemas.openxmlformats.org/officeDocument/2006/relationships/customXml" Target="../ink/ink69.xml"/><Relationship Id="rId17" Type="http://schemas.openxmlformats.org/officeDocument/2006/relationships/image" Target="../media/image417.png"/><Relationship Id="rId25" Type="http://schemas.openxmlformats.org/officeDocument/2006/relationships/image" Target="../media/image421.png"/><Relationship Id="rId33" Type="http://schemas.openxmlformats.org/officeDocument/2006/relationships/image" Target="../media/image425.png"/><Relationship Id="rId38" Type="http://schemas.openxmlformats.org/officeDocument/2006/relationships/customXml" Target="../ink/ink8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5.png"/><Relationship Id="rId18" Type="http://schemas.openxmlformats.org/officeDocument/2006/relationships/customXml" Target="../ink/ink92.xml"/><Relationship Id="rId26" Type="http://schemas.openxmlformats.org/officeDocument/2006/relationships/customXml" Target="../ink/ink96.xml"/><Relationship Id="rId39" Type="http://schemas.openxmlformats.org/officeDocument/2006/relationships/image" Target="../media/image448.png"/><Relationship Id="rId21" Type="http://schemas.openxmlformats.org/officeDocument/2006/relationships/image" Target="../media/image439.png"/><Relationship Id="rId34" Type="http://schemas.openxmlformats.org/officeDocument/2006/relationships/customXml" Target="../ink/ink100.xml"/><Relationship Id="rId7" Type="http://schemas.openxmlformats.org/officeDocument/2006/relationships/image" Target="../media/image432.png"/><Relationship Id="rId2" Type="http://schemas.openxmlformats.org/officeDocument/2006/relationships/customXml" Target="../ink/ink84.xml"/><Relationship Id="rId16" Type="http://schemas.openxmlformats.org/officeDocument/2006/relationships/customXml" Target="../ink/ink91.xml"/><Relationship Id="rId20" Type="http://schemas.openxmlformats.org/officeDocument/2006/relationships/customXml" Target="../ink/ink93.xml"/><Relationship Id="rId29" Type="http://schemas.openxmlformats.org/officeDocument/2006/relationships/image" Target="../media/image443.png"/><Relationship Id="rId41" Type="http://schemas.openxmlformats.org/officeDocument/2006/relationships/image" Target="../media/image449.png"/><Relationship Id="rId1" Type="http://schemas.openxmlformats.org/officeDocument/2006/relationships/slideLayout" Target="../slideLayouts/slideLayout61.xml"/><Relationship Id="rId6" Type="http://schemas.openxmlformats.org/officeDocument/2006/relationships/customXml" Target="../ink/ink86.xml"/><Relationship Id="rId11" Type="http://schemas.openxmlformats.org/officeDocument/2006/relationships/image" Target="../media/image434.png"/><Relationship Id="rId24" Type="http://schemas.openxmlformats.org/officeDocument/2006/relationships/customXml" Target="../ink/ink95.xml"/><Relationship Id="rId32" Type="http://schemas.openxmlformats.org/officeDocument/2006/relationships/customXml" Target="../ink/ink99.xml"/><Relationship Id="rId37" Type="http://schemas.openxmlformats.org/officeDocument/2006/relationships/image" Target="../media/image447.png"/><Relationship Id="rId40" Type="http://schemas.openxmlformats.org/officeDocument/2006/relationships/customXml" Target="../ink/ink103.xml"/><Relationship Id="rId5" Type="http://schemas.openxmlformats.org/officeDocument/2006/relationships/image" Target="../media/image431.png"/><Relationship Id="rId15" Type="http://schemas.openxmlformats.org/officeDocument/2006/relationships/image" Target="../media/image436.png"/><Relationship Id="rId23" Type="http://schemas.openxmlformats.org/officeDocument/2006/relationships/image" Target="../media/image440.png"/><Relationship Id="rId28" Type="http://schemas.openxmlformats.org/officeDocument/2006/relationships/customXml" Target="../ink/ink97.xml"/><Relationship Id="rId36" Type="http://schemas.openxmlformats.org/officeDocument/2006/relationships/customXml" Target="../ink/ink101.xml"/><Relationship Id="rId10" Type="http://schemas.openxmlformats.org/officeDocument/2006/relationships/customXml" Target="../ink/ink88.xml"/><Relationship Id="rId19" Type="http://schemas.openxmlformats.org/officeDocument/2006/relationships/image" Target="../media/image438.png"/><Relationship Id="rId31" Type="http://schemas.openxmlformats.org/officeDocument/2006/relationships/image" Target="../media/image444.png"/><Relationship Id="rId4" Type="http://schemas.openxmlformats.org/officeDocument/2006/relationships/customXml" Target="../ink/ink85.xml"/><Relationship Id="rId9" Type="http://schemas.openxmlformats.org/officeDocument/2006/relationships/image" Target="../media/image433.png"/><Relationship Id="rId14" Type="http://schemas.openxmlformats.org/officeDocument/2006/relationships/customXml" Target="../ink/ink90.xml"/><Relationship Id="rId22" Type="http://schemas.openxmlformats.org/officeDocument/2006/relationships/customXml" Target="../ink/ink94.xml"/><Relationship Id="rId27" Type="http://schemas.openxmlformats.org/officeDocument/2006/relationships/image" Target="../media/image442.png"/><Relationship Id="rId30" Type="http://schemas.openxmlformats.org/officeDocument/2006/relationships/customXml" Target="../ink/ink98.xml"/><Relationship Id="rId35" Type="http://schemas.openxmlformats.org/officeDocument/2006/relationships/image" Target="../media/image446.png"/><Relationship Id="rId8" Type="http://schemas.openxmlformats.org/officeDocument/2006/relationships/customXml" Target="../ink/ink87.xml"/><Relationship Id="rId3" Type="http://schemas.openxmlformats.org/officeDocument/2006/relationships/image" Target="../media/image430.png"/><Relationship Id="rId12" Type="http://schemas.openxmlformats.org/officeDocument/2006/relationships/customXml" Target="../ink/ink89.xml"/><Relationship Id="rId17" Type="http://schemas.openxmlformats.org/officeDocument/2006/relationships/image" Target="../media/image437.png"/><Relationship Id="rId25" Type="http://schemas.openxmlformats.org/officeDocument/2006/relationships/image" Target="../media/image441.png"/><Relationship Id="rId33" Type="http://schemas.openxmlformats.org/officeDocument/2006/relationships/image" Target="../media/image445.png"/><Relationship Id="rId38" Type="http://schemas.openxmlformats.org/officeDocument/2006/relationships/customXml" Target="../ink/ink10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7.png"/><Relationship Id="rId21" Type="http://schemas.openxmlformats.org/officeDocument/2006/relationships/image" Target="../media/image459.png"/><Relationship Id="rId42" Type="http://schemas.openxmlformats.org/officeDocument/2006/relationships/customXml" Target="../ink/ink124.xml"/><Relationship Id="rId63" Type="http://schemas.openxmlformats.org/officeDocument/2006/relationships/image" Target="../media/image4800.png"/><Relationship Id="rId84" Type="http://schemas.openxmlformats.org/officeDocument/2006/relationships/customXml" Target="../ink/ink145.xml"/><Relationship Id="rId138" Type="http://schemas.openxmlformats.org/officeDocument/2006/relationships/customXml" Target="../ink/ink172.xml"/><Relationship Id="rId159" Type="http://schemas.openxmlformats.org/officeDocument/2006/relationships/image" Target="../media/image528.png"/><Relationship Id="rId107" Type="http://schemas.openxmlformats.org/officeDocument/2006/relationships/image" Target="../media/image502.png"/><Relationship Id="rId11" Type="http://schemas.openxmlformats.org/officeDocument/2006/relationships/image" Target="../media/image454.png"/><Relationship Id="rId32" Type="http://schemas.openxmlformats.org/officeDocument/2006/relationships/customXml" Target="../ink/ink119.xml"/><Relationship Id="rId53" Type="http://schemas.openxmlformats.org/officeDocument/2006/relationships/image" Target="../media/image475.png"/><Relationship Id="rId74" Type="http://schemas.openxmlformats.org/officeDocument/2006/relationships/customXml" Target="../ink/ink140.xml"/><Relationship Id="rId128" Type="http://schemas.openxmlformats.org/officeDocument/2006/relationships/customXml" Target="../ink/ink167.xml"/><Relationship Id="rId149" Type="http://schemas.openxmlformats.org/officeDocument/2006/relationships/image" Target="../media/image523.png"/><Relationship Id="rId5" Type="http://schemas.openxmlformats.org/officeDocument/2006/relationships/image" Target="../media/image451.png"/><Relationship Id="rId95" Type="http://schemas.openxmlformats.org/officeDocument/2006/relationships/image" Target="../media/image496.png"/><Relationship Id="rId160" Type="http://schemas.openxmlformats.org/officeDocument/2006/relationships/customXml" Target="../ink/ink183.xml"/><Relationship Id="rId22" Type="http://schemas.openxmlformats.org/officeDocument/2006/relationships/customXml" Target="../ink/ink114.xml"/><Relationship Id="rId43" Type="http://schemas.openxmlformats.org/officeDocument/2006/relationships/image" Target="../media/image470.png"/><Relationship Id="rId64" Type="http://schemas.openxmlformats.org/officeDocument/2006/relationships/customXml" Target="../ink/ink135.xml"/><Relationship Id="rId118" Type="http://schemas.openxmlformats.org/officeDocument/2006/relationships/customXml" Target="../ink/ink162.xml"/><Relationship Id="rId139" Type="http://schemas.openxmlformats.org/officeDocument/2006/relationships/image" Target="../media/image518.png"/><Relationship Id="rId85" Type="http://schemas.openxmlformats.org/officeDocument/2006/relationships/image" Target="../media/image491.png"/><Relationship Id="rId150" Type="http://schemas.openxmlformats.org/officeDocument/2006/relationships/customXml" Target="../ink/ink178.xml"/><Relationship Id="rId12" Type="http://schemas.openxmlformats.org/officeDocument/2006/relationships/customXml" Target="../ink/ink109.xml"/><Relationship Id="rId17" Type="http://schemas.openxmlformats.org/officeDocument/2006/relationships/image" Target="../media/image457.png"/><Relationship Id="rId33" Type="http://schemas.openxmlformats.org/officeDocument/2006/relationships/image" Target="../media/image465.png"/><Relationship Id="rId38" Type="http://schemas.openxmlformats.org/officeDocument/2006/relationships/customXml" Target="../ink/ink122.xml"/><Relationship Id="rId59" Type="http://schemas.openxmlformats.org/officeDocument/2006/relationships/image" Target="../media/image478.png"/><Relationship Id="rId103" Type="http://schemas.openxmlformats.org/officeDocument/2006/relationships/image" Target="../media/image500.png"/><Relationship Id="rId108" Type="http://schemas.openxmlformats.org/officeDocument/2006/relationships/customXml" Target="../ink/ink157.xml"/><Relationship Id="rId124" Type="http://schemas.openxmlformats.org/officeDocument/2006/relationships/customXml" Target="../ink/ink165.xml"/><Relationship Id="rId129" Type="http://schemas.openxmlformats.org/officeDocument/2006/relationships/image" Target="../media/image513.png"/><Relationship Id="rId54" Type="http://schemas.openxmlformats.org/officeDocument/2006/relationships/customXml" Target="../ink/ink130.xml"/><Relationship Id="rId70" Type="http://schemas.openxmlformats.org/officeDocument/2006/relationships/customXml" Target="../ink/ink138.xml"/><Relationship Id="rId75" Type="http://schemas.openxmlformats.org/officeDocument/2006/relationships/image" Target="../media/image486.png"/><Relationship Id="rId91" Type="http://schemas.openxmlformats.org/officeDocument/2006/relationships/image" Target="../media/image494.png"/><Relationship Id="rId96" Type="http://schemas.openxmlformats.org/officeDocument/2006/relationships/customXml" Target="../ink/ink151.xml"/><Relationship Id="rId140" Type="http://schemas.openxmlformats.org/officeDocument/2006/relationships/customXml" Target="../ink/ink173.xml"/><Relationship Id="rId145" Type="http://schemas.openxmlformats.org/officeDocument/2006/relationships/image" Target="../media/image521.png"/><Relationship Id="rId161" Type="http://schemas.openxmlformats.org/officeDocument/2006/relationships/image" Target="../media/image529.png"/><Relationship Id="rId1" Type="http://schemas.openxmlformats.org/officeDocument/2006/relationships/slideLayout" Target="../slideLayouts/slideLayout61.xml"/><Relationship Id="rId6" Type="http://schemas.openxmlformats.org/officeDocument/2006/relationships/customXml" Target="../ink/ink106.xml"/><Relationship Id="rId23" Type="http://schemas.openxmlformats.org/officeDocument/2006/relationships/image" Target="../media/image460.png"/><Relationship Id="rId28" Type="http://schemas.openxmlformats.org/officeDocument/2006/relationships/customXml" Target="../ink/ink117.xml"/><Relationship Id="rId49" Type="http://schemas.openxmlformats.org/officeDocument/2006/relationships/image" Target="../media/image473.png"/><Relationship Id="rId114" Type="http://schemas.openxmlformats.org/officeDocument/2006/relationships/customXml" Target="../ink/ink160.xml"/><Relationship Id="rId119" Type="http://schemas.openxmlformats.org/officeDocument/2006/relationships/image" Target="../media/image508.png"/><Relationship Id="rId44" Type="http://schemas.openxmlformats.org/officeDocument/2006/relationships/customXml" Target="../ink/ink125.xml"/><Relationship Id="rId60" Type="http://schemas.openxmlformats.org/officeDocument/2006/relationships/customXml" Target="../ink/ink133.xml"/><Relationship Id="rId65" Type="http://schemas.openxmlformats.org/officeDocument/2006/relationships/image" Target="../media/image481.png"/><Relationship Id="rId81" Type="http://schemas.openxmlformats.org/officeDocument/2006/relationships/image" Target="../media/image489.png"/><Relationship Id="rId86" Type="http://schemas.openxmlformats.org/officeDocument/2006/relationships/customXml" Target="../ink/ink146.xml"/><Relationship Id="rId130" Type="http://schemas.openxmlformats.org/officeDocument/2006/relationships/customXml" Target="../ink/ink168.xml"/><Relationship Id="rId135" Type="http://schemas.openxmlformats.org/officeDocument/2006/relationships/image" Target="../media/image516.png"/><Relationship Id="rId151" Type="http://schemas.openxmlformats.org/officeDocument/2006/relationships/image" Target="../media/image524.png"/><Relationship Id="rId156" Type="http://schemas.openxmlformats.org/officeDocument/2006/relationships/customXml" Target="../ink/ink181.xml"/><Relationship Id="rId13" Type="http://schemas.openxmlformats.org/officeDocument/2006/relationships/image" Target="../media/image455.png"/><Relationship Id="rId18" Type="http://schemas.openxmlformats.org/officeDocument/2006/relationships/customXml" Target="../ink/ink112.xml"/><Relationship Id="rId39" Type="http://schemas.openxmlformats.org/officeDocument/2006/relationships/image" Target="../media/image468.png"/><Relationship Id="rId109" Type="http://schemas.openxmlformats.org/officeDocument/2006/relationships/image" Target="../media/image503.png"/><Relationship Id="rId34" Type="http://schemas.openxmlformats.org/officeDocument/2006/relationships/customXml" Target="../ink/ink120.xml"/><Relationship Id="rId50" Type="http://schemas.openxmlformats.org/officeDocument/2006/relationships/customXml" Target="../ink/ink128.xml"/><Relationship Id="rId55" Type="http://schemas.openxmlformats.org/officeDocument/2006/relationships/image" Target="../media/image476.png"/><Relationship Id="rId76" Type="http://schemas.openxmlformats.org/officeDocument/2006/relationships/customXml" Target="../ink/ink141.xml"/><Relationship Id="rId97" Type="http://schemas.openxmlformats.org/officeDocument/2006/relationships/image" Target="../media/image497.png"/><Relationship Id="rId104" Type="http://schemas.openxmlformats.org/officeDocument/2006/relationships/customXml" Target="../ink/ink155.xml"/><Relationship Id="rId120" Type="http://schemas.openxmlformats.org/officeDocument/2006/relationships/customXml" Target="../ink/ink163.xml"/><Relationship Id="rId125" Type="http://schemas.openxmlformats.org/officeDocument/2006/relationships/image" Target="../media/image511.png"/><Relationship Id="rId141" Type="http://schemas.openxmlformats.org/officeDocument/2006/relationships/image" Target="../media/image519.png"/><Relationship Id="rId146" Type="http://schemas.openxmlformats.org/officeDocument/2006/relationships/customXml" Target="../ink/ink176.xml"/><Relationship Id="rId7" Type="http://schemas.openxmlformats.org/officeDocument/2006/relationships/image" Target="../media/image452.png"/><Relationship Id="rId71" Type="http://schemas.openxmlformats.org/officeDocument/2006/relationships/image" Target="../media/image484.png"/><Relationship Id="rId92" Type="http://schemas.openxmlformats.org/officeDocument/2006/relationships/customXml" Target="../ink/ink149.xml"/><Relationship Id="rId162" Type="http://schemas.openxmlformats.org/officeDocument/2006/relationships/customXml" Target="../ink/ink184.xml"/><Relationship Id="rId2" Type="http://schemas.openxmlformats.org/officeDocument/2006/relationships/customXml" Target="../ink/ink104.xml"/><Relationship Id="rId29" Type="http://schemas.openxmlformats.org/officeDocument/2006/relationships/image" Target="../media/image463.png"/><Relationship Id="rId24" Type="http://schemas.openxmlformats.org/officeDocument/2006/relationships/customXml" Target="../ink/ink115.xml"/><Relationship Id="rId40" Type="http://schemas.openxmlformats.org/officeDocument/2006/relationships/customXml" Target="../ink/ink123.xml"/><Relationship Id="rId45" Type="http://schemas.openxmlformats.org/officeDocument/2006/relationships/image" Target="../media/image471.png"/><Relationship Id="rId66" Type="http://schemas.openxmlformats.org/officeDocument/2006/relationships/customXml" Target="../ink/ink136.xml"/><Relationship Id="rId87" Type="http://schemas.openxmlformats.org/officeDocument/2006/relationships/image" Target="../media/image492.png"/><Relationship Id="rId110" Type="http://schemas.openxmlformats.org/officeDocument/2006/relationships/customXml" Target="../ink/ink158.xml"/><Relationship Id="rId115" Type="http://schemas.openxmlformats.org/officeDocument/2006/relationships/image" Target="../media/image506.png"/><Relationship Id="rId131" Type="http://schemas.openxmlformats.org/officeDocument/2006/relationships/image" Target="../media/image514.png"/><Relationship Id="rId136" Type="http://schemas.openxmlformats.org/officeDocument/2006/relationships/customXml" Target="../ink/ink171.xml"/><Relationship Id="rId157" Type="http://schemas.openxmlformats.org/officeDocument/2006/relationships/image" Target="../media/image527.png"/><Relationship Id="rId61" Type="http://schemas.openxmlformats.org/officeDocument/2006/relationships/image" Target="../media/image479.png"/><Relationship Id="rId82" Type="http://schemas.openxmlformats.org/officeDocument/2006/relationships/customXml" Target="../ink/ink144.xml"/><Relationship Id="rId152" Type="http://schemas.openxmlformats.org/officeDocument/2006/relationships/customXml" Target="../ink/ink179.xml"/><Relationship Id="rId19" Type="http://schemas.openxmlformats.org/officeDocument/2006/relationships/image" Target="../media/image458.png"/><Relationship Id="rId14" Type="http://schemas.openxmlformats.org/officeDocument/2006/relationships/customXml" Target="../ink/ink110.xml"/><Relationship Id="rId30" Type="http://schemas.openxmlformats.org/officeDocument/2006/relationships/customXml" Target="../ink/ink118.xml"/><Relationship Id="rId35" Type="http://schemas.openxmlformats.org/officeDocument/2006/relationships/image" Target="../media/image466.png"/><Relationship Id="rId56" Type="http://schemas.openxmlformats.org/officeDocument/2006/relationships/customXml" Target="../ink/ink131.xml"/><Relationship Id="rId77" Type="http://schemas.openxmlformats.org/officeDocument/2006/relationships/image" Target="../media/image487.png"/><Relationship Id="rId100" Type="http://schemas.openxmlformats.org/officeDocument/2006/relationships/customXml" Target="../ink/ink153.xml"/><Relationship Id="rId105" Type="http://schemas.openxmlformats.org/officeDocument/2006/relationships/image" Target="../media/image501.png"/><Relationship Id="rId126" Type="http://schemas.openxmlformats.org/officeDocument/2006/relationships/customXml" Target="../ink/ink166.xml"/><Relationship Id="rId147" Type="http://schemas.openxmlformats.org/officeDocument/2006/relationships/image" Target="../media/image522.png"/><Relationship Id="rId8" Type="http://schemas.openxmlformats.org/officeDocument/2006/relationships/customXml" Target="../ink/ink107.xml"/><Relationship Id="rId51" Type="http://schemas.openxmlformats.org/officeDocument/2006/relationships/image" Target="../media/image474.png"/><Relationship Id="rId72" Type="http://schemas.openxmlformats.org/officeDocument/2006/relationships/customXml" Target="../ink/ink139.xml"/><Relationship Id="rId93" Type="http://schemas.openxmlformats.org/officeDocument/2006/relationships/image" Target="../media/image495.png"/><Relationship Id="rId98" Type="http://schemas.openxmlformats.org/officeDocument/2006/relationships/customXml" Target="../ink/ink152.xml"/><Relationship Id="rId121" Type="http://schemas.openxmlformats.org/officeDocument/2006/relationships/image" Target="../media/image509.png"/><Relationship Id="rId142" Type="http://schemas.openxmlformats.org/officeDocument/2006/relationships/customXml" Target="../ink/ink174.xml"/><Relationship Id="rId163" Type="http://schemas.openxmlformats.org/officeDocument/2006/relationships/image" Target="../media/image530.png"/><Relationship Id="rId3" Type="http://schemas.openxmlformats.org/officeDocument/2006/relationships/image" Target="../media/image450.png"/><Relationship Id="rId25" Type="http://schemas.openxmlformats.org/officeDocument/2006/relationships/image" Target="../media/image461.png"/><Relationship Id="rId46" Type="http://schemas.openxmlformats.org/officeDocument/2006/relationships/customXml" Target="../ink/ink126.xml"/><Relationship Id="rId67" Type="http://schemas.openxmlformats.org/officeDocument/2006/relationships/image" Target="../media/image482.png"/><Relationship Id="rId116" Type="http://schemas.openxmlformats.org/officeDocument/2006/relationships/customXml" Target="../ink/ink161.xml"/><Relationship Id="rId137" Type="http://schemas.openxmlformats.org/officeDocument/2006/relationships/image" Target="../media/image517.png"/><Relationship Id="rId158" Type="http://schemas.openxmlformats.org/officeDocument/2006/relationships/customXml" Target="../ink/ink182.xml"/><Relationship Id="rId20" Type="http://schemas.openxmlformats.org/officeDocument/2006/relationships/customXml" Target="../ink/ink113.xml"/><Relationship Id="rId41" Type="http://schemas.openxmlformats.org/officeDocument/2006/relationships/image" Target="../media/image469.png"/><Relationship Id="rId62" Type="http://schemas.openxmlformats.org/officeDocument/2006/relationships/customXml" Target="../ink/ink134.xml"/><Relationship Id="rId83" Type="http://schemas.openxmlformats.org/officeDocument/2006/relationships/image" Target="../media/image490.png"/><Relationship Id="rId88" Type="http://schemas.openxmlformats.org/officeDocument/2006/relationships/customXml" Target="../ink/ink147.xml"/><Relationship Id="rId111" Type="http://schemas.openxmlformats.org/officeDocument/2006/relationships/image" Target="../media/image504.png"/><Relationship Id="rId132" Type="http://schemas.openxmlformats.org/officeDocument/2006/relationships/customXml" Target="../ink/ink169.xml"/><Relationship Id="rId153" Type="http://schemas.openxmlformats.org/officeDocument/2006/relationships/image" Target="../media/image525.png"/><Relationship Id="rId15" Type="http://schemas.openxmlformats.org/officeDocument/2006/relationships/image" Target="../media/image456.png"/><Relationship Id="rId36" Type="http://schemas.openxmlformats.org/officeDocument/2006/relationships/customXml" Target="../ink/ink121.xml"/><Relationship Id="rId57" Type="http://schemas.openxmlformats.org/officeDocument/2006/relationships/image" Target="../media/image477.png"/><Relationship Id="rId106" Type="http://schemas.openxmlformats.org/officeDocument/2006/relationships/customXml" Target="../ink/ink156.xml"/><Relationship Id="rId127" Type="http://schemas.openxmlformats.org/officeDocument/2006/relationships/image" Target="../media/image512.png"/><Relationship Id="rId10" Type="http://schemas.openxmlformats.org/officeDocument/2006/relationships/customXml" Target="../ink/ink108.xml"/><Relationship Id="rId31" Type="http://schemas.openxmlformats.org/officeDocument/2006/relationships/image" Target="../media/image464.png"/><Relationship Id="rId52" Type="http://schemas.openxmlformats.org/officeDocument/2006/relationships/customXml" Target="../ink/ink129.xml"/><Relationship Id="rId73" Type="http://schemas.openxmlformats.org/officeDocument/2006/relationships/image" Target="../media/image485.png"/><Relationship Id="rId78" Type="http://schemas.openxmlformats.org/officeDocument/2006/relationships/customXml" Target="../ink/ink142.xml"/><Relationship Id="rId94" Type="http://schemas.openxmlformats.org/officeDocument/2006/relationships/customXml" Target="../ink/ink150.xml"/><Relationship Id="rId99" Type="http://schemas.openxmlformats.org/officeDocument/2006/relationships/image" Target="../media/image498.png"/><Relationship Id="rId101" Type="http://schemas.openxmlformats.org/officeDocument/2006/relationships/image" Target="../media/image499.png"/><Relationship Id="rId122" Type="http://schemas.openxmlformats.org/officeDocument/2006/relationships/customXml" Target="../ink/ink164.xml"/><Relationship Id="rId143" Type="http://schemas.openxmlformats.org/officeDocument/2006/relationships/image" Target="../media/image520.png"/><Relationship Id="rId148" Type="http://schemas.openxmlformats.org/officeDocument/2006/relationships/customXml" Target="../ink/ink177.xml"/><Relationship Id="rId4" Type="http://schemas.openxmlformats.org/officeDocument/2006/relationships/customXml" Target="../ink/ink105.xml"/><Relationship Id="rId9" Type="http://schemas.openxmlformats.org/officeDocument/2006/relationships/image" Target="../media/image453.png"/><Relationship Id="rId26" Type="http://schemas.openxmlformats.org/officeDocument/2006/relationships/customXml" Target="../ink/ink116.xml"/><Relationship Id="rId47" Type="http://schemas.openxmlformats.org/officeDocument/2006/relationships/image" Target="../media/image472.png"/><Relationship Id="rId68" Type="http://schemas.openxmlformats.org/officeDocument/2006/relationships/customXml" Target="../ink/ink137.xml"/><Relationship Id="rId89" Type="http://schemas.openxmlformats.org/officeDocument/2006/relationships/image" Target="../media/image493.png"/><Relationship Id="rId112" Type="http://schemas.openxmlformats.org/officeDocument/2006/relationships/customXml" Target="../ink/ink159.xml"/><Relationship Id="rId133" Type="http://schemas.openxmlformats.org/officeDocument/2006/relationships/image" Target="../media/image515.png"/><Relationship Id="rId154" Type="http://schemas.openxmlformats.org/officeDocument/2006/relationships/customXml" Target="../ink/ink180.xml"/><Relationship Id="rId16" Type="http://schemas.openxmlformats.org/officeDocument/2006/relationships/customXml" Target="../ink/ink111.xml"/><Relationship Id="rId37" Type="http://schemas.openxmlformats.org/officeDocument/2006/relationships/image" Target="../media/image467.png"/><Relationship Id="rId58" Type="http://schemas.openxmlformats.org/officeDocument/2006/relationships/customXml" Target="../ink/ink132.xml"/><Relationship Id="rId79" Type="http://schemas.openxmlformats.org/officeDocument/2006/relationships/image" Target="../media/image488.png"/><Relationship Id="rId102" Type="http://schemas.openxmlformats.org/officeDocument/2006/relationships/customXml" Target="../ink/ink154.xml"/><Relationship Id="rId123" Type="http://schemas.openxmlformats.org/officeDocument/2006/relationships/image" Target="../media/image510.png"/><Relationship Id="rId144" Type="http://schemas.openxmlformats.org/officeDocument/2006/relationships/customXml" Target="../ink/ink175.xml"/><Relationship Id="rId90" Type="http://schemas.openxmlformats.org/officeDocument/2006/relationships/customXml" Target="../ink/ink148.xml"/><Relationship Id="rId27" Type="http://schemas.openxmlformats.org/officeDocument/2006/relationships/image" Target="../media/image462.png"/><Relationship Id="rId48" Type="http://schemas.openxmlformats.org/officeDocument/2006/relationships/customXml" Target="../ink/ink127.xml"/><Relationship Id="rId69" Type="http://schemas.openxmlformats.org/officeDocument/2006/relationships/image" Target="../media/image483.png"/><Relationship Id="rId113" Type="http://schemas.openxmlformats.org/officeDocument/2006/relationships/image" Target="../media/image505.png"/><Relationship Id="rId134" Type="http://schemas.openxmlformats.org/officeDocument/2006/relationships/customXml" Target="../ink/ink170.xml"/><Relationship Id="rId80" Type="http://schemas.openxmlformats.org/officeDocument/2006/relationships/customXml" Target="../ink/ink143.xml"/><Relationship Id="rId155" Type="http://schemas.openxmlformats.org/officeDocument/2006/relationships/image" Target="../media/image5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E3C3-0D9F-489B-82B0-F9880597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36094"/>
            <a:ext cx="6120680" cy="850106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EXAMPLE 1</a:t>
            </a:r>
            <a:endParaRPr lang="en-VI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7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E3C3-0D9F-489B-82B0-F9880597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36094"/>
            <a:ext cx="6120680" cy="850106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EXAMPLE 3</a:t>
            </a:r>
            <a:endParaRPr lang="en-VI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7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CC62783-0207-4120-8E2C-CA9310A9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06" y="5715000"/>
            <a:ext cx="8288594" cy="859273"/>
          </a:xfrm>
        </p:spPr>
        <p:txBody>
          <a:bodyPr/>
          <a:lstStyle/>
          <a:p>
            <a:pPr algn="just">
              <a:defRPr/>
            </a:pPr>
            <a:r>
              <a:rPr lang="en-US" sz="1800" dirty="0">
                <a:highlight>
                  <a:srgbClr val="FFFF00"/>
                </a:highlight>
              </a:rPr>
              <a:t>New Instance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FF0000"/>
                </a:solidFill>
              </a:rPr>
              <a:t>Magazine Promotion = Yes 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92D050"/>
                </a:solidFill>
              </a:rPr>
              <a:t>Watch Promotion = Yes, </a:t>
            </a:r>
            <a:br>
              <a:rPr lang="en-US" sz="1800" dirty="0"/>
            </a:br>
            <a:r>
              <a:rPr lang="en-US" sz="1800" b="1" dirty="0">
                <a:solidFill>
                  <a:srgbClr val="FFC000"/>
                </a:solidFill>
              </a:rPr>
              <a:t>Life Insurance Promotion = No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B0F0"/>
                </a:solidFill>
              </a:rPr>
              <a:t>Credit Card Insurance = No   </a:t>
            </a:r>
            <a:r>
              <a:rPr lang="en-US" sz="1800" dirty="0"/>
              <a:t>then </a:t>
            </a:r>
            <a:r>
              <a:rPr lang="en-US" sz="1800" dirty="0">
                <a:highlight>
                  <a:srgbClr val="00FF00"/>
                </a:highlight>
              </a:rPr>
              <a:t>Sex = ?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3817D45F-4E30-4580-8A5B-6E580C0279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8600" y="1295400"/>
          <a:ext cx="8686800" cy="460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39">
                <a:tc>
                  <a:txBody>
                    <a:bodyPr/>
                    <a:lstStyle/>
                    <a:p>
                      <a:r>
                        <a:rPr lang="en-US" sz="1800" dirty="0"/>
                        <a:t>Magazine Promotion</a:t>
                      </a:r>
                      <a:endParaRPr lang="en-VI" sz="1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Watch Promotion</a:t>
                      </a:r>
                      <a:endParaRPr lang="en-VI" sz="1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Life Insurance Promotion</a:t>
                      </a:r>
                      <a:endParaRPr lang="en-VI" sz="1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Credit Card Insurance</a:t>
                      </a:r>
                      <a:endParaRPr lang="en-VI" sz="1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Sex</a:t>
                      </a:r>
                      <a:endParaRPr lang="en-VI" sz="1800" dirty="0"/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12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Male</a:t>
                      </a:r>
                      <a:endParaRPr lang="en-VI" sz="2000" dirty="0"/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1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Female</a:t>
                      </a:r>
                      <a:endParaRPr lang="en-VI" sz="2000" dirty="0"/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12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Male</a:t>
                      </a:r>
                      <a:endParaRPr lang="en-VI" sz="2000" dirty="0"/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1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Male</a:t>
                      </a:r>
                      <a:endParaRPr lang="en-VI" sz="2000" dirty="0"/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1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Female</a:t>
                      </a:r>
                      <a:endParaRPr lang="en-VI" sz="2000" dirty="0"/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1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Female</a:t>
                      </a:r>
                      <a:endParaRPr lang="en-VI" sz="2000" dirty="0"/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12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Male</a:t>
                      </a:r>
                      <a:endParaRPr lang="en-VI" sz="2000" dirty="0"/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1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Male</a:t>
                      </a:r>
                      <a:endParaRPr lang="en-VI" sz="2000" dirty="0"/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1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Male</a:t>
                      </a:r>
                      <a:endParaRPr lang="en-VI" sz="2000" dirty="0"/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12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Yes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No</a:t>
                      </a:r>
                      <a:endParaRPr lang="en-VI" sz="20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Female</a:t>
                      </a:r>
                      <a:endParaRPr lang="en-VI" sz="2000" dirty="0"/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Group 5">
            <a:extLst>
              <a:ext uri="{FF2B5EF4-FFF2-40B4-BE49-F238E27FC236}">
                <a16:creationId xmlns:a16="http://schemas.microsoft.com/office/drawing/2014/main" id="{9BE31BF7-D338-4764-8804-799F26B752D2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1511300"/>
            <a:ext cx="296862" cy="146050"/>
            <a:chOff x="1189235" y="1511823"/>
            <a:chExt cx="29592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4CF7E59-4E9B-48B6-8BA9-98F985EFA520}"/>
                    </a:ext>
                  </a:extLst>
                </p14:cNvPr>
                <p14:cNvContentPartPr/>
                <p14:nvPr/>
              </p14:nvContentPartPr>
              <p14:xfrm>
                <a:off x="1277435" y="1511823"/>
                <a:ext cx="38160" cy="119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4CF7E59-4E9B-48B6-8BA9-98F985EFA52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61955" y="1496343"/>
                  <a:ext cx="6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F04FF2-4228-4CF3-9319-FC493170BACC}"/>
                    </a:ext>
                  </a:extLst>
                </p14:cNvPr>
                <p14:cNvContentPartPr/>
                <p14:nvPr/>
              </p14:nvContentPartPr>
              <p14:xfrm>
                <a:off x="1189235" y="1511823"/>
                <a:ext cx="295920" cy="14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F04FF2-4228-4CF3-9319-FC493170BA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3755" y="1496343"/>
                  <a:ext cx="32652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43" name="Group 8">
            <a:extLst>
              <a:ext uri="{FF2B5EF4-FFF2-40B4-BE49-F238E27FC236}">
                <a16:creationId xmlns:a16="http://schemas.microsoft.com/office/drawing/2014/main" id="{490BA5AA-F603-4011-8B2C-2F3AB63DD086}"/>
              </a:ext>
            </a:extLst>
          </p:cNvPr>
          <p:cNvGrpSpPr>
            <a:grpSpLocks/>
          </p:cNvGrpSpPr>
          <p:nvPr/>
        </p:nvGrpSpPr>
        <p:grpSpPr bwMode="auto">
          <a:xfrm>
            <a:off x="1704975" y="1543050"/>
            <a:ext cx="112713" cy="82550"/>
            <a:chOff x="1704755" y="1543143"/>
            <a:chExt cx="11340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5E7C3F8-63AA-4870-81C4-B4AD96D3FA62}"/>
                    </a:ext>
                  </a:extLst>
                </p14:cNvPr>
                <p14:cNvContentPartPr/>
                <p14:nvPr/>
              </p14:nvContentPartPr>
              <p14:xfrm>
                <a:off x="1704755" y="1543143"/>
                <a:ext cx="88200" cy="6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5E7C3F8-63AA-4870-81C4-B4AD96D3FA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9275" y="1527663"/>
                  <a:ext cx="118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02FE83-71DC-4D8D-8D72-E7B284607843}"/>
                    </a:ext>
                  </a:extLst>
                </p14:cNvPr>
                <p14:cNvContentPartPr/>
                <p14:nvPr/>
              </p14:nvContentPartPr>
              <p14:xfrm>
                <a:off x="1717355" y="1599663"/>
                <a:ext cx="100800" cy="25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02FE83-71DC-4D8D-8D72-E7B2846078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01875" y="1584183"/>
                  <a:ext cx="13140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522ECE-0051-4010-BD56-386B26701D3E}"/>
                  </a:ext>
                </a:extLst>
              </p14:cNvPr>
              <p14:cNvContentPartPr/>
              <p14:nvPr/>
            </p14:nvContentPartPr>
            <p14:xfrm>
              <a:off x="2151155" y="1379703"/>
              <a:ext cx="151200" cy="339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522ECE-0051-4010-BD56-386B26701D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35675" y="1364223"/>
                <a:ext cx="181800" cy="3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45" name="Group 33">
            <a:extLst>
              <a:ext uri="{FF2B5EF4-FFF2-40B4-BE49-F238E27FC236}">
                <a16:creationId xmlns:a16="http://schemas.microsoft.com/office/drawing/2014/main" id="{26AAECB7-BB1B-41C3-A522-BA4375046CFA}"/>
              </a:ext>
            </a:extLst>
          </p:cNvPr>
          <p:cNvGrpSpPr>
            <a:grpSpLocks/>
          </p:cNvGrpSpPr>
          <p:nvPr/>
        </p:nvGrpSpPr>
        <p:grpSpPr bwMode="auto">
          <a:xfrm>
            <a:off x="2490788" y="1457325"/>
            <a:ext cx="1558925" cy="261938"/>
            <a:chOff x="2490635" y="1457823"/>
            <a:chExt cx="155916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B6D64F-ECED-4A6E-823E-DAA95A203BC2}"/>
                    </a:ext>
                  </a:extLst>
                </p14:cNvPr>
                <p14:cNvContentPartPr/>
                <p14:nvPr/>
              </p14:nvContentPartPr>
              <p14:xfrm>
                <a:off x="2490635" y="1518663"/>
                <a:ext cx="19080" cy="9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B6D64F-ECED-4A6E-823E-DAA95A203B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75155" y="1503183"/>
                  <a:ext cx="49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01A15A2-2569-449C-87A8-3DC7694F0552}"/>
                    </a:ext>
                  </a:extLst>
                </p14:cNvPr>
                <p14:cNvContentPartPr/>
                <p14:nvPr/>
              </p14:nvContentPartPr>
              <p14:xfrm>
                <a:off x="2497115" y="1505343"/>
                <a:ext cx="232920" cy="11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01A15A2-2569-449C-87A8-3DC7694F05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1659" y="1489863"/>
                  <a:ext cx="263473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25AFBB8-0CEB-479D-A4C7-9E705E44C54B}"/>
                    </a:ext>
                  </a:extLst>
                </p14:cNvPr>
                <p14:cNvContentPartPr/>
                <p14:nvPr/>
              </p14:nvContentPartPr>
              <p14:xfrm>
                <a:off x="2786195" y="1530543"/>
                <a:ext cx="132480" cy="75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25AFBB8-0CEB-479D-A4C7-9E705E44C5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0673" y="1514989"/>
                  <a:ext cx="163163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811054-DC4A-4E9E-904B-E7C26A3D53FA}"/>
                    </a:ext>
                  </a:extLst>
                </p14:cNvPr>
                <p14:cNvContentPartPr/>
                <p14:nvPr/>
              </p14:nvContentPartPr>
              <p14:xfrm>
                <a:off x="3006155" y="1511823"/>
                <a:ext cx="113400" cy="20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811054-DC4A-4E9E-904B-E7C26A3D53F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90675" y="1496370"/>
                  <a:ext cx="144000" cy="238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F82C16-CD4E-47C2-9A05-D4C96F99AF56}"/>
                    </a:ext>
                  </a:extLst>
                </p14:cNvPr>
                <p14:cNvContentPartPr/>
                <p14:nvPr/>
              </p14:nvContentPartPr>
              <p14:xfrm>
                <a:off x="3213875" y="1537023"/>
                <a:ext cx="119880" cy="63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F82C16-CD4E-47C2-9A05-D4C96F99AF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8395" y="1521543"/>
                  <a:ext cx="150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13C8D9-9AF3-4C04-9218-0A8E069DF095}"/>
                    </a:ext>
                  </a:extLst>
                </p14:cNvPr>
                <p14:cNvContentPartPr/>
                <p14:nvPr/>
              </p14:nvContentPartPr>
              <p14:xfrm>
                <a:off x="3421235" y="1517943"/>
                <a:ext cx="126000" cy="157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13C8D9-9AF3-4C04-9218-0A8E069DF0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05755" y="1502428"/>
                  <a:ext cx="156600" cy="18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16A214-B23F-49BE-B399-90DEC7C0F66F}"/>
                    </a:ext>
                  </a:extLst>
                </p14:cNvPr>
                <p14:cNvContentPartPr/>
                <p14:nvPr/>
              </p14:nvContentPartPr>
              <p14:xfrm>
                <a:off x="3647675" y="1525143"/>
                <a:ext cx="6480" cy="8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16A214-B23F-49BE-B399-90DEC7C0F6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33010" y="1509663"/>
                  <a:ext cx="35469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F6202A-EDEA-4DC0-8516-6DFAD5F619CA}"/>
                    </a:ext>
                  </a:extLst>
                </p14:cNvPr>
                <p14:cNvContentPartPr/>
                <p14:nvPr/>
              </p14:nvContentPartPr>
              <p14:xfrm>
                <a:off x="3653795" y="1457823"/>
                <a:ext cx="6480" cy="1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F6202A-EDEA-4DC0-8516-6DFAD5F619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38315" y="1442343"/>
                  <a:ext cx="37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7E20A4-7C6B-45DF-A5F0-EC28A70F221C}"/>
                    </a:ext>
                  </a:extLst>
                </p14:cNvPr>
                <p14:cNvContentPartPr/>
                <p14:nvPr/>
              </p14:nvContentPartPr>
              <p14:xfrm>
                <a:off x="3754595" y="1505343"/>
                <a:ext cx="145080" cy="75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7E20A4-7C6B-45DF-A5F0-EC28A70F22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9115" y="1489789"/>
                  <a:ext cx="17568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A080683-6BF6-4488-A574-CB27345D0525}"/>
                    </a:ext>
                  </a:extLst>
                </p14:cNvPr>
                <p14:cNvContentPartPr/>
                <p14:nvPr/>
              </p14:nvContentPartPr>
              <p14:xfrm>
                <a:off x="3961955" y="1505343"/>
                <a:ext cx="87840" cy="88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A080683-6BF6-4488-A574-CB27345D05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46411" y="1489863"/>
                  <a:ext cx="118566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46" name="Group 32">
            <a:extLst>
              <a:ext uri="{FF2B5EF4-FFF2-40B4-BE49-F238E27FC236}">
                <a16:creationId xmlns:a16="http://schemas.microsoft.com/office/drawing/2014/main" id="{CA27C377-02BE-4A82-97E0-5E20B8D1712C}"/>
              </a:ext>
            </a:extLst>
          </p:cNvPr>
          <p:cNvGrpSpPr>
            <a:grpSpLocks/>
          </p:cNvGrpSpPr>
          <p:nvPr/>
        </p:nvGrpSpPr>
        <p:grpSpPr bwMode="auto">
          <a:xfrm>
            <a:off x="4383088" y="1379538"/>
            <a:ext cx="1785937" cy="323850"/>
            <a:chOff x="4383155" y="1379703"/>
            <a:chExt cx="178596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C094C1-B787-4F70-8F08-C2B95E243080}"/>
                    </a:ext>
                  </a:extLst>
                </p14:cNvPr>
                <p14:cNvContentPartPr/>
                <p14:nvPr/>
              </p14:nvContentPartPr>
              <p14:xfrm>
                <a:off x="4383155" y="1492743"/>
                <a:ext cx="25560" cy="211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C094C1-B787-4F70-8F08-C2B95E2430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67675" y="1477263"/>
                  <a:ext cx="56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8A74827-F000-4D59-9B62-64D5860C6DBB}"/>
                    </a:ext>
                  </a:extLst>
                </p14:cNvPr>
                <p14:cNvContentPartPr/>
                <p14:nvPr/>
              </p14:nvContentPartPr>
              <p14:xfrm>
                <a:off x="4389635" y="1492743"/>
                <a:ext cx="126000" cy="82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8A74827-F000-4D59-9B62-64D5860C6D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74155" y="1477263"/>
                  <a:ext cx="156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82D06E-A69A-4422-A877-4DDD2C5EC733}"/>
                    </a:ext>
                  </a:extLst>
                </p14:cNvPr>
                <p14:cNvContentPartPr/>
                <p14:nvPr/>
              </p14:nvContentPartPr>
              <p14:xfrm>
                <a:off x="4546595" y="1480143"/>
                <a:ext cx="182520" cy="94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82D06E-A69A-4422-A877-4DDD2C5EC7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31115" y="1464663"/>
                  <a:ext cx="213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6E3409F-0954-4168-9D11-16B2D0ED2A7B}"/>
                    </a:ext>
                  </a:extLst>
                </p14:cNvPr>
                <p14:cNvContentPartPr/>
                <p14:nvPr/>
              </p14:nvContentPartPr>
              <p14:xfrm>
                <a:off x="4798235" y="1486623"/>
                <a:ext cx="112680" cy="82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6E3409F-0954-4168-9D11-16B2D0ED2A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82804" y="1471143"/>
                  <a:ext cx="143183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97F765-8517-4B73-B463-B4A06E1DBAEB}"/>
                    </a:ext>
                  </a:extLst>
                </p14:cNvPr>
                <p14:cNvContentPartPr/>
                <p14:nvPr/>
              </p14:nvContentPartPr>
              <p14:xfrm>
                <a:off x="4992995" y="1474023"/>
                <a:ext cx="276840" cy="10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97F765-8517-4B73-B463-B4A06E1DBA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77515" y="1458543"/>
                  <a:ext cx="307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ADBB91A-29A5-4A1D-AB61-8601C0BB0799}"/>
                    </a:ext>
                  </a:extLst>
                </p14:cNvPr>
                <p14:cNvContentPartPr/>
                <p14:nvPr/>
              </p14:nvContentPartPr>
              <p14:xfrm>
                <a:off x="5357675" y="1474023"/>
                <a:ext cx="106560" cy="88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ADBB91A-29A5-4A1D-AB61-8601C0BB07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42195" y="1458543"/>
                  <a:ext cx="137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854282-839D-4C06-BC6C-F883D345C988}"/>
                    </a:ext>
                  </a:extLst>
                </p14:cNvPr>
                <p14:cNvContentPartPr/>
                <p14:nvPr/>
              </p14:nvContentPartPr>
              <p14:xfrm>
                <a:off x="5596715" y="1379703"/>
                <a:ext cx="12960" cy="176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854282-839D-4C06-BC6C-F883D345C9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1235" y="1364223"/>
                  <a:ext cx="43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44467E-804E-4829-A829-861974093137}"/>
                    </a:ext>
                  </a:extLst>
                </p14:cNvPr>
                <p14:cNvContentPartPr/>
                <p14:nvPr/>
              </p14:nvContentPartPr>
              <p14:xfrm>
                <a:off x="5527595" y="1474023"/>
                <a:ext cx="258120" cy="10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44467E-804E-4829-A829-8619740931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12115" y="1458543"/>
                  <a:ext cx="288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1A3175-E238-4DFF-AC0E-18DBA6CE3E5F}"/>
                    </a:ext>
                  </a:extLst>
                </p14:cNvPr>
                <p14:cNvContentPartPr/>
                <p14:nvPr/>
              </p14:nvContentPartPr>
              <p14:xfrm>
                <a:off x="5734955" y="1417503"/>
                <a:ext cx="12960" cy="2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1A3175-E238-4DFF-AC0E-18DBA6CE3E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19475" y="1402023"/>
                  <a:ext cx="43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9DB832-46A8-44D0-9015-E859DD8BEC32}"/>
                    </a:ext>
                  </a:extLst>
                </p14:cNvPr>
                <p14:cNvContentPartPr/>
                <p14:nvPr/>
              </p14:nvContentPartPr>
              <p14:xfrm>
                <a:off x="5835395" y="1492743"/>
                <a:ext cx="100800" cy="56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9DB832-46A8-44D0-9015-E859DD8BEC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19915" y="1477263"/>
                  <a:ext cx="131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0A00DFF-E169-4359-8045-7A6533B9A803}"/>
                    </a:ext>
                  </a:extLst>
                </p14:cNvPr>
                <p14:cNvContentPartPr/>
                <p14:nvPr/>
              </p14:nvContentPartPr>
              <p14:xfrm>
                <a:off x="5973995" y="1461423"/>
                <a:ext cx="195120" cy="119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0A00DFF-E169-4359-8045-7A6533B9A80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58515" y="1445896"/>
                  <a:ext cx="225720" cy="15057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9EB8577-318A-4662-83BF-97D2EA9FF346}"/>
                  </a:ext>
                </a:extLst>
              </p14:cNvPr>
              <p14:cNvContentPartPr/>
              <p14:nvPr/>
            </p14:nvContentPartPr>
            <p14:xfrm>
              <a:off x="6344795" y="1606143"/>
              <a:ext cx="69480" cy="94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9EB8577-318A-4662-83BF-97D2EA9FF34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29395" y="1590663"/>
                <a:ext cx="99922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48" name="Group 40">
            <a:extLst>
              <a:ext uri="{FF2B5EF4-FFF2-40B4-BE49-F238E27FC236}">
                <a16:creationId xmlns:a16="http://schemas.microsoft.com/office/drawing/2014/main" id="{5DF53756-8455-4EC7-BEA0-F8956185D638}"/>
              </a:ext>
            </a:extLst>
          </p:cNvPr>
          <p:cNvGrpSpPr>
            <a:grpSpLocks/>
          </p:cNvGrpSpPr>
          <p:nvPr/>
        </p:nvGrpSpPr>
        <p:grpSpPr bwMode="auto">
          <a:xfrm>
            <a:off x="6715125" y="1385888"/>
            <a:ext cx="969963" cy="188912"/>
            <a:chOff x="6715595" y="1386183"/>
            <a:chExt cx="96876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DD2C90E-507C-48A8-80B7-1C24E1807BA8}"/>
                    </a:ext>
                  </a:extLst>
                </p14:cNvPr>
                <p14:cNvContentPartPr/>
                <p14:nvPr/>
              </p14:nvContentPartPr>
              <p14:xfrm>
                <a:off x="6715595" y="1461423"/>
                <a:ext cx="207720" cy="94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DD2C90E-507C-48A8-80B7-1C24E1807B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00115" y="1445943"/>
                  <a:ext cx="238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AC09E82-D274-412A-8D5D-6DCCFE6A535F}"/>
                    </a:ext>
                  </a:extLst>
                </p14:cNvPr>
                <p14:cNvContentPartPr/>
                <p14:nvPr/>
              </p14:nvContentPartPr>
              <p14:xfrm>
                <a:off x="7011155" y="1467903"/>
                <a:ext cx="145080" cy="7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AC09E82-D274-412A-8D5D-6DCCFE6A53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5636" y="1452423"/>
                  <a:ext cx="175756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7109B4-7963-49AC-BBE4-B3A9F5AD4A76}"/>
                    </a:ext>
                  </a:extLst>
                </p14:cNvPr>
                <p14:cNvContentPartPr/>
                <p14:nvPr/>
              </p14:nvContentPartPr>
              <p14:xfrm>
                <a:off x="7256315" y="1386183"/>
                <a:ext cx="12960" cy="145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7109B4-7963-49AC-BBE4-B3A9F5AD4A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40835" y="1370703"/>
                  <a:ext cx="43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2770B5-4843-49AE-8D6D-824E248E9CF6}"/>
                    </a:ext>
                  </a:extLst>
                </p14:cNvPr>
                <p14:cNvContentPartPr/>
                <p14:nvPr/>
              </p14:nvContentPartPr>
              <p14:xfrm>
                <a:off x="7212395" y="1480143"/>
                <a:ext cx="82080" cy="12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2770B5-4843-49AE-8D6D-824E248E9C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96915" y="1464663"/>
                  <a:ext cx="112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A5F5C0B-383D-4B3C-849D-F0294F3F2898}"/>
                    </a:ext>
                  </a:extLst>
                </p14:cNvPr>
                <p14:cNvContentPartPr/>
                <p14:nvPr/>
              </p14:nvContentPartPr>
              <p14:xfrm>
                <a:off x="7357115" y="1455303"/>
                <a:ext cx="138600" cy="88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A5F5C0B-383D-4B3C-849D-F0294F3F28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41635" y="1439886"/>
                  <a:ext cx="16920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78ECC9C-E887-4038-B3E0-D1A8C9FBF136}"/>
                    </a:ext>
                  </a:extLst>
                </p14:cNvPr>
                <p14:cNvContentPartPr/>
                <p14:nvPr/>
              </p14:nvContentPartPr>
              <p14:xfrm>
                <a:off x="7539275" y="1386183"/>
                <a:ext cx="145080" cy="18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78ECC9C-E887-4038-B3E0-D1A8C9FBF1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23756" y="1370703"/>
                  <a:ext cx="175756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49" name="Group 52">
            <a:extLst>
              <a:ext uri="{FF2B5EF4-FFF2-40B4-BE49-F238E27FC236}">
                <a16:creationId xmlns:a16="http://schemas.microsoft.com/office/drawing/2014/main" id="{D8F67E8D-787A-49E7-9407-8D82293F21AD}"/>
              </a:ext>
            </a:extLst>
          </p:cNvPr>
          <p:cNvGrpSpPr>
            <a:grpSpLocks/>
          </p:cNvGrpSpPr>
          <p:nvPr/>
        </p:nvGrpSpPr>
        <p:grpSpPr bwMode="auto">
          <a:xfrm>
            <a:off x="2125663" y="1939925"/>
            <a:ext cx="1798637" cy="311150"/>
            <a:chOff x="2125955" y="1939143"/>
            <a:chExt cx="179856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212FC2-0DEF-4B0B-8B1A-B541268A62A2}"/>
                    </a:ext>
                  </a:extLst>
                </p14:cNvPr>
                <p14:cNvContentPartPr/>
                <p14:nvPr/>
              </p14:nvContentPartPr>
              <p14:xfrm>
                <a:off x="2132435" y="2058663"/>
                <a:ext cx="25560" cy="192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212FC2-0DEF-4B0B-8B1A-B541268A62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16955" y="2043154"/>
                  <a:ext cx="56160" cy="223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F6FE78-0B9F-493E-B5E5-5285F274DEC1}"/>
                    </a:ext>
                  </a:extLst>
                </p14:cNvPr>
                <p14:cNvContentPartPr/>
                <p14:nvPr/>
              </p14:nvContentPartPr>
              <p14:xfrm>
                <a:off x="2125955" y="2058663"/>
                <a:ext cx="138600" cy="10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F6FE78-0B9F-493E-B5E5-5285F274DE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10475" y="2043183"/>
                  <a:ext cx="169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D689B1-4D09-45B8-8CA2-86AB803006F2}"/>
                    </a:ext>
                  </a:extLst>
                </p14:cNvPr>
                <p14:cNvContentPartPr/>
                <p14:nvPr/>
              </p14:nvContentPartPr>
              <p14:xfrm>
                <a:off x="2295875" y="2052543"/>
                <a:ext cx="157680" cy="107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D689B1-4D09-45B8-8CA2-86AB803006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80360" y="2037063"/>
                  <a:ext cx="18835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792AC03-F5F8-471F-BE03-D567320BBA58}"/>
                    </a:ext>
                  </a:extLst>
                </p14:cNvPr>
                <p14:cNvContentPartPr/>
                <p14:nvPr/>
              </p14:nvContentPartPr>
              <p14:xfrm>
                <a:off x="2522315" y="2077743"/>
                <a:ext cx="119880" cy="82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92AC03-F5F8-471F-BE03-D567320BBA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06835" y="2062263"/>
                  <a:ext cx="150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674C8C-5B33-4D17-8E63-0106D8E0D7DA}"/>
                    </a:ext>
                  </a:extLst>
                </p14:cNvPr>
                <p14:cNvContentPartPr/>
                <p14:nvPr/>
              </p14:nvContentPartPr>
              <p14:xfrm>
                <a:off x="2710955" y="2058663"/>
                <a:ext cx="276840" cy="119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674C8C-5B33-4D17-8E63-0106D8E0D7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95495" y="2043183"/>
                  <a:ext cx="307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7AAB1C4-863D-4E8A-A7C3-F42C05871B9A}"/>
                    </a:ext>
                  </a:extLst>
                </p14:cNvPr>
                <p14:cNvContentPartPr/>
                <p14:nvPr/>
              </p14:nvContentPartPr>
              <p14:xfrm>
                <a:off x="3088235" y="2052543"/>
                <a:ext cx="119880" cy="88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7AAB1C4-863D-4E8A-A7C3-F42C05871B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72755" y="2037126"/>
                  <a:ext cx="15048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93121C-DC97-4E06-8471-3067A1225A78}"/>
                    </a:ext>
                  </a:extLst>
                </p14:cNvPr>
                <p14:cNvContentPartPr/>
                <p14:nvPr/>
              </p14:nvContentPartPr>
              <p14:xfrm>
                <a:off x="3345995" y="1939143"/>
                <a:ext cx="12960" cy="20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93121C-DC97-4E06-8471-3067A1225A7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30515" y="1923663"/>
                  <a:ext cx="43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C177DDE-5F41-48C1-B0E6-827F41A6ACBD}"/>
                    </a:ext>
                  </a:extLst>
                </p14:cNvPr>
                <p14:cNvContentPartPr/>
                <p14:nvPr/>
              </p14:nvContentPartPr>
              <p14:xfrm>
                <a:off x="3270395" y="2039943"/>
                <a:ext cx="245520" cy="9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C177DDE-5F41-48C1-B0E6-827F41A6ACB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54938" y="2024463"/>
                  <a:ext cx="276075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16F5BB-C913-4631-AC31-802EC25CE19C}"/>
                    </a:ext>
                  </a:extLst>
                </p14:cNvPr>
                <p14:cNvContentPartPr/>
                <p14:nvPr/>
              </p14:nvContentPartPr>
              <p14:xfrm>
                <a:off x="3496835" y="1965063"/>
                <a:ext cx="12960" cy="18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16F5BB-C913-4631-AC31-802EC25CE1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81355" y="1949583"/>
                  <a:ext cx="43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2DA4C4-93C5-46B5-9ECE-3C799E68AAD7}"/>
                    </a:ext>
                  </a:extLst>
                </p14:cNvPr>
                <p14:cNvContentPartPr/>
                <p14:nvPr/>
              </p14:nvContentPartPr>
              <p14:xfrm>
                <a:off x="3597275" y="2039943"/>
                <a:ext cx="126000" cy="9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2DA4C4-93C5-46B5-9ECE-3C799E68AA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81795" y="2024463"/>
                  <a:ext cx="156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562B7E1-3A48-4566-9353-51B4049BB9AC}"/>
                    </a:ext>
                  </a:extLst>
                </p14:cNvPr>
                <p14:cNvContentPartPr/>
                <p14:nvPr/>
              </p14:nvContentPartPr>
              <p14:xfrm>
                <a:off x="3729395" y="2052543"/>
                <a:ext cx="195120" cy="126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562B7E1-3A48-4566-9353-51B4049BB9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13944" y="2037107"/>
                  <a:ext cx="225664" cy="15651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56E5B01-1E77-48BB-A26E-464421EC80BE}"/>
                  </a:ext>
                </a:extLst>
              </p14:cNvPr>
              <p14:cNvContentPartPr/>
              <p14:nvPr/>
            </p14:nvContentPartPr>
            <p14:xfrm>
              <a:off x="4094075" y="2115183"/>
              <a:ext cx="24840" cy="56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56E5B01-1E77-48BB-A26E-464421EC80B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78595" y="2099703"/>
                <a:ext cx="554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51" name="Group 60">
            <a:extLst>
              <a:ext uri="{FF2B5EF4-FFF2-40B4-BE49-F238E27FC236}">
                <a16:creationId xmlns:a16="http://schemas.microsoft.com/office/drawing/2014/main" id="{0BAFD4FB-45B5-4B6F-9264-7DC421D40A92}"/>
              </a:ext>
            </a:extLst>
          </p:cNvPr>
          <p:cNvGrpSpPr>
            <a:grpSpLocks/>
          </p:cNvGrpSpPr>
          <p:nvPr/>
        </p:nvGrpSpPr>
        <p:grpSpPr bwMode="auto">
          <a:xfrm>
            <a:off x="4351338" y="1876425"/>
            <a:ext cx="685800" cy="314325"/>
            <a:chOff x="4351835" y="1876503"/>
            <a:chExt cx="68580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CDB14F7-5FB4-4B84-9C0E-7728D7F7B917}"/>
                    </a:ext>
                  </a:extLst>
                </p14:cNvPr>
                <p14:cNvContentPartPr/>
                <p14:nvPr/>
              </p14:nvContentPartPr>
              <p14:xfrm>
                <a:off x="4351835" y="1926543"/>
                <a:ext cx="145080" cy="132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CDB14F7-5FB4-4B84-9C0E-7728D7F7B9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36355" y="1911063"/>
                  <a:ext cx="17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B3A96A4-954E-4920-8219-0DCAE19D9475}"/>
                    </a:ext>
                  </a:extLst>
                </p14:cNvPr>
                <p14:cNvContentPartPr/>
                <p14:nvPr/>
              </p14:nvContentPartPr>
              <p14:xfrm>
                <a:off x="4578275" y="1983423"/>
                <a:ext cx="19080" cy="63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B3A96A4-954E-4920-8219-0DCAE19D94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62795" y="1967943"/>
                  <a:ext cx="49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5681609-B192-4083-BA1A-C3F9B5738F8A}"/>
                    </a:ext>
                  </a:extLst>
                </p14:cNvPr>
                <p14:cNvContentPartPr/>
                <p14:nvPr/>
              </p14:nvContentPartPr>
              <p14:xfrm>
                <a:off x="4590515" y="1914303"/>
                <a:ext cx="6480" cy="12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5681609-B192-4083-BA1A-C3F9B5738F8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75035" y="1898823"/>
                  <a:ext cx="37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9061D57-5E91-4C5A-AC61-E6316A4C4436}"/>
                    </a:ext>
                  </a:extLst>
                </p14:cNvPr>
                <p14:cNvContentPartPr/>
                <p14:nvPr/>
              </p14:nvContentPartPr>
              <p14:xfrm>
                <a:off x="4703915" y="1876503"/>
                <a:ext cx="100800" cy="31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9061D57-5E91-4C5A-AC61-E6316A4C443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88490" y="1861023"/>
                  <a:ext cx="131291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5CDEC3E-C834-438E-AA65-BF38220183B6}"/>
                    </a:ext>
                  </a:extLst>
                </p14:cNvPr>
                <p14:cNvContentPartPr/>
                <p14:nvPr/>
              </p14:nvContentPartPr>
              <p14:xfrm>
                <a:off x="4684835" y="2008263"/>
                <a:ext cx="132480" cy="2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5CDEC3E-C834-438E-AA65-BF38220183B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69355" y="1992783"/>
                  <a:ext cx="163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88909E9-C0F1-4102-84C7-8F27FE65602D}"/>
                    </a:ext>
                  </a:extLst>
                </p14:cNvPr>
                <p14:cNvContentPartPr/>
                <p14:nvPr/>
              </p14:nvContentPartPr>
              <p14:xfrm>
                <a:off x="4917755" y="1951743"/>
                <a:ext cx="119880" cy="126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88909E9-C0F1-4102-84C7-8F27FE65602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02275" y="1936263"/>
                  <a:ext cx="1504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52" name="Group 71">
            <a:extLst>
              <a:ext uri="{FF2B5EF4-FFF2-40B4-BE49-F238E27FC236}">
                <a16:creationId xmlns:a16="http://schemas.microsoft.com/office/drawing/2014/main" id="{C8620CDB-8071-4382-A015-E31BBEA75219}"/>
              </a:ext>
            </a:extLst>
          </p:cNvPr>
          <p:cNvGrpSpPr>
            <a:grpSpLocks/>
          </p:cNvGrpSpPr>
          <p:nvPr/>
        </p:nvGrpSpPr>
        <p:grpSpPr bwMode="auto">
          <a:xfrm>
            <a:off x="5414963" y="1939925"/>
            <a:ext cx="1614487" cy="125413"/>
            <a:chOff x="5414195" y="1939143"/>
            <a:chExt cx="161604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70C9353-8620-4D30-8AF8-9C84BBB0553B}"/>
                    </a:ext>
                  </a:extLst>
                </p14:cNvPr>
                <p14:cNvContentPartPr/>
                <p14:nvPr/>
              </p14:nvContentPartPr>
              <p14:xfrm>
                <a:off x="5477195" y="1958223"/>
                <a:ext cx="6480" cy="63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70C9353-8620-4D30-8AF8-9C84BBB055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62530" y="1942743"/>
                  <a:ext cx="35469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92484BB-C555-4E86-8055-7DDA310F835C}"/>
                    </a:ext>
                  </a:extLst>
                </p14:cNvPr>
                <p14:cNvContentPartPr/>
                <p14:nvPr/>
              </p14:nvContentPartPr>
              <p14:xfrm>
                <a:off x="5439395" y="2039943"/>
                <a:ext cx="113400" cy="6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92484BB-C555-4E86-8055-7DDA310F83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23915" y="2025278"/>
                  <a:ext cx="14400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AFBDA3C-EEFE-4775-9447-7193F3EEF109}"/>
                    </a:ext>
                  </a:extLst>
                </p14:cNvPr>
                <p14:cNvContentPartPr/>
                <p14:nvPr/>
              </p14:nvContentPartPr>
              <p14:xfrm>
                <a:off x="5414195" y="1951743"/>
                <a:ext cx="126000" cy="6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AFBDA3C-EEFE-4775-9447-7193F3EEF1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98715" y="1936263"/>
                  <a:ext cx="156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369960B-0EF0-49E9-AEAE-1DD6C4582A0F}"/>
                    </a:ext>
                  </a:extLst>
                </p14:cNvPr>
                <p14:cNvContentPartPr/>
                <p14:nvPr/>
              </p14:nvContentPartPr>
              <p14:xfrm>
                <a:off x="5596715" y="1970823"/>
                <a:ext cx="138600" cy="75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369960B-0EF0-49E9-AEAE-1DD6C4582A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81235" y="1955343"/>
                  <a:ext cx="169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53F82C1-5832-4FF5-A27C-E2AD752E028E}"/>
                    </a:ext>
                  </a:extLst>
                </p14:cNvPr>
                <p14:cNvContentPartPr/>
                <p14:nvPr/>
              </p14:nvContentPartPr>
              <p14:xfrm>
                <a:off x="5804075" y="1951743"/>
                <a:ext cx="94680" cy="113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53F82C1-5832-4FF5-A27C-E2AD752E028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88595" y="1936263"/>
                  <a:ext cx="125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3B4D964-4009-4BE3-8D4C-8705EA500824}"/>
                    </a:ext>
                  </a:extLst>
                </p14:cNvPr>
                <p14:cNvContentPartPr/>
                <p14:nvPr/>
              </p14:nvContentPartPr>
              <p14:xfrm>
                <a:off x="5954915" y="1989543"/>
                <a:ext cx="126000" cy="6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3B4D964-4009-4BE3-8D4C-8705EA5008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39435" y="1973975"/>
                  <a:ext cx="156600" cy="94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92C74FF-E49D-46C9-BC74-4353DFB0728C}"/>
                    </a:ext>
                  </a:extLst>
                </p14:cNvPr>
                <p14:cNvContentPartPr/>
                <p14:nvPr/>
              </p14:nvContentPartPr>
              <p14:xfrm>
                <a:off x="6162635" y="1958223"/>
                <a:ext cx="119880" cy="107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92C74FF-E49D-46C9-BC74-4353DFB072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47155" y="1942743"/>
                  <a:ext cx="150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EB00DA-DBC2-464D-AAC4-915A2404A0DD}"/>
                    </a:ext>
                  </a:extLst>
                </p14:cNvPr>
                <p14:cNvContentPartPr/>
                <p14:nvPr/>
              </p14:nvContentPartPr>
              <p14:xfrm>
                <a:off x="6363515" y="1976943"/>
                <a:ext cx="113400" cy="69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EB00DA-DBC2-464D-AAC4-915A2404A0D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48035" y="1961463"/>
                  <a:ext cx="144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2FE58EC-0C56-4202-BB62-093121D8B982}"/>
                    </a:ext>
                  </a:extLst>
                </p14:cNvPr>
                <p14:cNvContentPartPr/>
                <p14:nvPr/>
              </p14:nvContentPartPr>
              <p14:xfrm>
                <a:off x="6552155" y="1958223"/>
                <a:ext cx="170280" cy="82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2FE58EC-0C56-4202-BB62-093121D8B98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36642" y="1942743"/>
                  <a:ext cx="200945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9298C6-04A9-43DF-959F-5C3B0DF6F0A7}"/>
                    </a:ext>
                  </a:extLst>
                </p14:cNvPr>
                <p14:cNvContentPartPr/>
                <p14:nvPr/>
              </p14:nvContentPartPr>
              <p14:xfrm>
                <a:off x="6809915" y="1939143"/>
                <a:ext cx="220320" cy="88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9298C6-04A9-43DF-959F-5C3B0DF6F0A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94435" y="1923663"/>
                  <a:ext cx="250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53" name="Group 84">
            <a:extLst>
              <a:ext uri="{FF2B5EF4-FFF2-40B4-BE49-F238E27FC236}">
                <a16:creationId xmlns:a16="http://schemas.microsoft.com/office/drawing/2014/main" id="{CADA6FA5-23BE-4742-871C-5B07053FA251}"/>
              </a:ext>
            </a:extLst>
          </p:cNvPr>
          <p:cNvGrpSpPr>
            <a:grpSpLocks/>
          </p:cNvGrpSpPr>
          <p:nvPr/>
        </p:nvGrpSpPr>
        <p:grpSpPr bwMode="auto">
          <a:xfrm>
            <a:off x="2157413" y="2430463"/>
            <a:ext cx="1698625" cy="295275"/>
            <a:chOff x="2157635" y="2429823"/>
            <a:chExt cx="16977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73E3FBC-BF89-48D1-9C03-1A50340C7F4D}"/>
                    </a:ext>
                  </a:extLst>
                </p14:cNvPr>
                <p14:cNvContentPartPr/>
                <p14:nvPr/>
              </p14:nvContentPartPr>
              <p14:xfrm>
                <a:off x="2157635" y="2517663"/>
                <a:ext cx="31680" cy="207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73E3FBC-BF89-48D1-9C03-1A50340C7F4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42329" y="2502183"/>
                  <a:ext cx="61936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E63BAC7-0A71-4921-8947-9ACFA2AAB5E7}"/>
                    </a:ext>
                  </a:extLst>
                </p14:cNvPr>
                <p14:cNvContentPartPr/>
                <p14:nvPr/>
              </p14:nvContentPartPr>
              <p14:xfrm>
                <a:off x="2163755" y="2511543"/>
                <a:ext cx="145080" cy="107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E63BAC7-0A71-4921-8947-9ACFA2AAB5E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48236" y="2496063"/>
                  <a:ext cx="175756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11E42AD-CE1A-408F-AF7F-CF5AE1327DE7}"/>
                    </a:ext>
                  </a:extLst>
                </p14:cNvPr>
                <p14:cNvContentPartPr/>
                <p14:nvPr/>
              </p14:nvContentPartPr>
              <p14:xfrm>
                <a:off x="2333675" y="2530263"/>
                <a:ext cx="145080" cy="94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11E42AD-CE1A-408F-AF7F-CF5AE1327DE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18195" y="2514724"/>
                  <a:ext cx="175680" cy="125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AACF5C-47FC-4BEA-9D0C-A3C8D29691EF}"/>
                    </a:ext>
                  </a:extLst>
                </p14:cNvPr>
                <p14:cNvContentPartPr/>
                <p14:nvPr/>
              </p14:nvContentPartPr>
              <p14:xfrm>
                <a:off x="2528435" y="2530263"/>
                <a:ext cx="100800" cy="82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AACF5C-47FC-4BEA-9D0C-A3C8D29691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12955" y="2514783"/>
                  <a:ext cx="131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51D064-8554-4DA2-8C8C-26BE36211858}"/>
                    </a:ext>
                  </a:extLst>
                </p14:cNvPr>
                <p14:cNvContentPartPr/>
                <p14:nvPr/>
              </p14:nvContentPartPr>
              <p14:xfrm>
                <a:off x="2736155" y="2524143"/>
                <a:ext cx="245520" cy="9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51D064-8554-4DA2-8C8C-26BE3621185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20675" y="2508663"/>
                  <a:ext cx="276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E216AA-7DB1-4897-AEA7-8E8B671E8CBB}"/>
                    </a:ext>
                  </a:extLst>
                </p14:cNvPr>
                <p14:cNvContentPartPr/>
                <p14:nvPr/>
              </p14:nvContentPartPr>
              <p14:xfrm>
                <a:off x="3050435" y="2517663"/>
                <a:ext cx="100800" cy="88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E216AA-7DB1-4897-AEA7-8E8B671E8CB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35010" y="2502120"/>
                  <a:ext cx="131291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54FA87-A731-48E1-8A97-5653964770EA}"/>
                    </a:ext>
                  </a:extLst>
                </p14:cNvPr>
                <p14:cNvContentPartPr/>
                <p14:nvPr/>
              </p14:nvContentPartPr>
              <p14:xfrm>
                <a:off x="3270395" y="2429823"/>
                <a:ext cx="6480" cy="157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54FA87-A731-48E1-8A97-5653964770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55730" y="2414343"/>
                  <a:ext cx="35469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29A0BA-5D34-4349-8446-87A997A9B22A}"/>
                    </a:ext>
                  </a:extLst>
                </p14:cNvPr>
                <p14:cNvContentPartPr/>
                <p14:nvPr/>
              </p14:nvContentPartPr>
              <p14:xfrm>
                <a:off x="3201275" y="2505063"/>
                <a:ext cx="214200" cy="100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29A0BA-5D34-4349-8446-87A997A9B22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85795" y="2489583"/>
                  <a:ext cx="244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F7D5CD-3536-4864-AD11-4AEA0B49B144}"/>
                    </a:ext>
                  </a:extLst>
                </p14:cNvPr>
                <p14:cNvContentPartPr/>
                <p14:nvPr/>
              </p14:nvContentPartPr>
              <p14:xfrm>
                <a:off x="3383435" y="2455383"/>
                <a:ext cx="31680" cy="18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F7D5CD-3536-4864-AD11-4AEA0B49B1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67955" y="2439903"/>
                  <a:ext cx="62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67C59C7-F940-4786-8C2E-1FA4D3F95803}"/>
                    </a:ext>
                  </a:extLst>
                </p14:cNvPr>
                <p14:cNvContentPartPr/>
                <p14:nvPr/>
              </p14:nvContentPartPr>
              <p14:xfrm>
                <a:off x="3502955" y="2517663"/>
                <a:ext cx="113400" cy="88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67C59C7-F940-4786-8C2E-1FA4D3F9580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87475" y="2502120"/>
                  <a:ext cx="144000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C6B1C7E-1AC9-4BFB-B5D5-5D685F25EF5C}"/>
                    </a:ext>
                  </a:extLst>
                </p14:cNvPr>
                <p14:cNvContentPartPr/>
                <p14:nvPr/>
              </p14:nvContentPartPr>
              <p14:xfrm>
                <a:off x="3628595" y="2498943"/>
                <a:ext cx="226800" cy="100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C6B1C7E-1AC9-4BFB-B5D5-5D685F25EF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13115" y="2483518"/>
                  <a:ext cx="257400" cy="131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E37F169-BEFD-4D72-832C-B0A7D876DF39}"/>
                  </a:ext>
                </a:extLst>
              </p14:cNvPr>
              <p14:cNvContentPartPr/>
              <p14:nvPr/>
            </p14:nvContentPartPr>
            <p14:xfrm>
              <a:off x="4037555" y="2574183"/>
              <a:ext cx="38160" cy="69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E37F169-BEFD-4D72-832C-B0A7D876DF3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22075" y="2558703"/>
                <a:ext cx="6876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55" name="Group 110">
            <a:extLst>
              <a:ext uri="{FF2B5EF4-FFF2-40B4-BE49-F238E27FC236}">
                <a16:creationId xmlns:a16="http://schemas.microsoft.com/office/drawing/2014/main" id="{5D8CAC55-B7DD-4900-9B34-B914940048D6}"/>
              </a:ext>
            </a:extLst>
          </p:cNvPr>
          <p:cNvGrpSpPr>
            <a:grpSpLocks/>
          </p:cNvGrpSpPr>
          <p:nvPr/>
        </p:nvGrpSpPr>
        <p:grpSpPr bwMode="auto">
          <a:xfrm>
            <a:off x="4433888" y="2392363"/>
            <a:ext cx="1036637" cy="214312"/>
            <a:chOff x="4433555" y="2392023"/>
            <a:chExt cx="10375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0DC581D-F9DF-422C-91C8-3A016F86236F}"/>
                    </a:ext>
                  </a:extLst>
                </p14:cNvPr>
                <p14:cNvContentPartPr/>
                <p14:nvPr/>
              </p14:nvContentPartPr>
              <p14:xfrm>
                <a:off x="4433555" y="2467263"/>
                <a:ext cx="126000" cy="119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0DC581D-F9DF-422C-91C8-3A016F8623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18119" y="2451783"/>
                  <a:ext cx="156513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DF848C5-0A59-42A8-BEE7-C3DA9E23848B}"/>
                    </a:ext>
                  </a:extLst>
                </p14:cNvPr>
                <p14:cNvContentPartPr/>
                <p14:nvPr/>
              </p14:nvContentPartPr>
              <p14:xfrm>
                <a:off x="4603115" y="2498943"/>
                <a:ext cx="163800" cy="82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DF848C5-0A59-42A8-BEE7-C3DA9E2384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87635" y="2483463"/>
                  <a:ext cx="194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093A55-C495-4F6A-B7A4-0364115411B4}"/>
                    </a:ext>
                  </a:extLst>
                </p14:cNvPr>
                <p14:cNvContentPartPr/>
                <p14:nvPr/>
              </p14:nvContentPartPr>
              <p14:xfrm>
                <a:off x="4867355" y="2505063"/>
                <a:ext cx="75960" cy="75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093A55-C495-4F6A-B7A4-0364115411B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51875" y="2489509"/>
                  <a:ext cx="10656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469A271-7A80-43B3-B167-A1D054C615A6}"/>
                    </a:ext>
                  </a:extLst>
                </p14:cNvPr>
                <p14:cNvContentPartPr/>
                <p14:nvPr/>
              </p14:nvContentPartPr>
              <p14:xfrm>
                <a:off x="5005595" y="2524143"/>
                <a:ext cx="119880" cy="82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469A271-7A80-43B3-B167-A1D054C615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90068" y="2508663"/>
                  <a:ext cx="150572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A40D86F-6654-4AAD-A79E-5291849FFD53}"/>
                    </a:ext>
                  </a:extLst>
                </p14:cNvPr>
                <p14:cNvContentPartPr/>
                <p14:nvPr/>
              </p14:nvContentPartPr>
              <p14:xfrm>
                <a:off x="5099915" y="2392023"/>
                <a:ext cx="38160" cy="201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A40D86F-6654-4AAD-A79E-5291849FFD5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84288" y="2376543"/>
                  <a:ext cx="69051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6E22A4D-D551-4C70-9D18-A760B3BB4B06}"/>
                    </a:ext>
                  </a:extLst>
                </p14:cNvPr>
                <p14:cNvContentPartPr/>
                <p14:nvPr/>
              </p14:nvContentPartPr>
              <p14:xfrm>
                <a:off x="5238155" y="2517663"/>
                <a:ext cx="19080" cy="69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6E22A4D-D551-4C70-9D18-A760B3BB4B0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22675" y="2502183"/>
                  <a:ext cx="49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28D3FB0-8962-44F5-A62A-1B6F147DF813}"/>
                    </a:ext>
                  </a:extLst>
                </p14:cNvPr>
                <p14:cNvContentPartPr/>
                <p14:nvPr/>
              </p14:nvContentPartPr>
              <p14:xfrm>
                <a:off x="5232035" y="2454663"/>
                <a:ext cx="6480" cy="12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28D3FB0-8962-44F5-A62A-1B6F147DF81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17370" y="2439183"/>
                  <a:ext cx="35469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6F6EA2F-8FF2-46E0-9A17-944D075E6D36}"/>
                    </a:ext>
                  </a:extLst>
                </p14:cNvPr>
                <p14:cNvContentPartPr/>
                <p14:nvPr/>
              </p14:nvContentPartPr>
              <p14:xfrm>
                <a:off x="5370275" y="2435943"/>
                <a:ext cx="25560" cy="157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6F6EA2F-8FF2-46E0-9A17-944D075E6D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54574" y="2420428"/>
                  <a:ext cx="56597" cy="18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D31E880-C57E-4916-9197-4DBFF5C453F7}"/>
                    </a:ext>
                  </a:extLst>
                </p14:cNvPr>
                <p14:cNvContentPartPr/>
                <p14:nvPr/>
              </p14:nvContentPartPr>
              <p14:xfrm>
                <a:off x="5357675" y="2498943"/>
                <a:ext cx="113400" cy="19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D31E880-C57E-4916-9197-4DBFF5C453F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42195" y="2483750"/>
                  <a:ext cx="144000" cy="49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56" name="Group 109">
            <a:extLst>
              <a:ext uri="{FF2B5EF4-FFF2-40B4-BE49-F238E27FC236}">
                <a16:creationId xmlns:a16="http://schemas.microsoft.com/office/drawing/2014/main" id="{F77836B8-EC6E-42DC-A5D8-049A298918F9}"/>
              </a:ext>
            </a:extLst>
          </p:cNvPr>
          <p:cNvGrpSpPr>
            <a:grpSpLocks/>
          </p:cNvGrpSpPr>
          <p:nvPr/>
        </p:nvGrpSpPr>
        <p:grpSpPr bwMode="auto">
          <a:xfrm>
            <a:off x="5903913" y="2316163"/>
            <a:ext cx="793750" cy="239712"/>
            <a:chOff x="5904515" y="2316423"/>
            <a:chExt cx="79272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E942326-F7F8-4935-8E39-90C3C9B23B58}"/>
                    </a:ext>
                  </a:extLst>
                </p14:cNvPr>
                <p14:cNvContentPartPr/>
                <p14:nvPr/>
              </p14:nvContentPartPr>
              <p14:xfrm>
                <a:off x="5904515" y="2454663"/>
                <a:ext cx="113400" cy="100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E942326-F7F8-4935-8E39-90C3C9B23B5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89035" y="2439183"/>
                  <a:ext cx="144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0C4CF8F-34BC-4D9F-82B7-4C3784D8BD64}"/>
                    </a:ext>
                  </a:extLst>
                </p14:cNvPr>
                <p14:cNvContentPartPr/>
                <p14:nvPr/>
              </p14:nvContentPartPr>
              <p14:xfrm>
                <a:off x="6087035" y="2454663"/>
                <a:ext cx="396360" cy="88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0C4CF8F-34BC-4D9F-82B7-4C3784D8BD6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71569" y="2439120"/>
                  <a:ext cx="426932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7FE3B1F-F96C-4C5B-8FC1-CF4C5047B0D3}"/>
                    </a:ext>
                  </a:extLst>
                </p14:cNvPr>
                <p14:cNvContentPartPr/>
                <p14:nvPr/>
              </p14:nvContentPartPr>
              <p14:xfrm>
                <a:off x="6539555" y="2316423"/>
                <a:ext cx="157680" cy="239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7FE3B1F-F96C-4C5B-8FC1-CF4C5047B0D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24040" y="2300920"/>
                  <a:ext cx="188350" cy="2700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57" name="Group 108">
            <a:extLst>
              <a:ext uri="{FF2B5EF4-FFF2-40B4-BE49-F238E27FC236}">
                <a16:creationId xmlns:a16="http://schemas.microsoft.com/office/drawing/2014/main" id="{3479010D-FD4E-4FEF-95E7-ADE6022DB0E6}"/>
              </a:ext>
            </a:extLst>
          </p:cNvPr>
          <p:cNvGrpSpPr>
            <a:grpSpLocks/>
          </p:cNvGrpSpPr>
          <p:nvPr/>
        </p:nvGrpSpPr>
        <p:grpSpPr bwMode="auto">
          <a:xfrm>
            <a:off x="6926263" y="2228850"/>
            <a:ext cx="1889125" cy="446088"/>
            <a:chOff x="6926555" y="2228583"/>
            <a:chExt cx="188928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0D5785F-43A7-44C3-9D48-2D2F159437E1}"/>
                    </a:ext>
                  </a:extLst>
                </p14:cNvPr>
                <p14:cNvContentPartPr/>
                <p14:nvPr/>
              </p14:nvContentPartPr>
              <p14:xfrm>
                <a:off x="7005035" y="2392023"/>
                <a:ext cx="25560" cy="88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0D5785F-43A7-44C3-9D48-2D2F159437E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89555" y="2376606"/>
                  <a:ext cx="5616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C25BD4D-018C-4788-80DB-75E90DE4EA42}"/>
                    </a:ext>
                  </a:extLst>
                </p14:cNvPr>
                <p14:cNvContentPartPr/>
                <p14:nvPr/>
              </p14:nvContentPartPr>
              <p14:xfrm>
                <a:off x="6985955" y="2486343"/>
                <a:ext cx="107280" cy="6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C25BD4D-018C-4788-80DB-75E90DE4EA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70475" y="2471678"/>
                  <a:ext cx="1378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74A7EB5-20D7-4F26-BD19-9C657D303CC0}"/>
                    </a:ext>
                  </a:extLst>
                </p14:cNvPr>
                <p14:cNvContentPartPr/>
                <p14:nvPr/>
              </p14:nvContentPartPr>
              <p14:xfrm>
                <a:off x="6926555" y="2410743"/>
                <a:ext cx="91080" cy="12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74A7EB5-20D7-4F26-BD19-9C657D303CC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11075" y="2395263"/>
                  <a:ext cx="121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CF7926-5EE8-423F-A94C-E58D6584EEB7}"/>
                    </a:ext>
                  </a:extLst>
                </p14:cNvPr>
                <p14:cNvContentPartPr/>
                <p14:nvPr/>
              </p14:nvContentPartPr>
              <p14:xfrm>
                <a:off x="7105475" y="2429823"/>
                <a:ext cx="182520" cy="63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CF7926-5EE8-423F-A94C-E58D6584EEB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89995" y="2414343"/>
                  <a:ext cx="213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59EB093-122A-4FEB-8C9D-FC896CCE8948}"/>
                    </a:ext>
                  </a:extLst>
                </p14:cNvPr>
                <p14:cNvContentPartPr/>
                <p14:nvPr/>
              </p14:nvContentPartPr>
              <p14:xfrm>
                <a:off x="7338035" y="2398143"/>
                <a:ext cx="138600" cy="94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59EB093-122A-4FEB-8C9D-FC896CCE894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22555" y="2382663"/>
                  <a:ext cx="169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CEB0AF-49B4-4675-9298-E97DFC3C2BBF}"/>
                    </a:ext>
                  </a:extLst>
                </p14:cNvPr>
                <p14:cNvContentPartPr/>
                <p14:nvPr/>
              </p14:nvContentPartPr>
              <p14:xfrm>
                <a:off x="7533155" y="2410743"/>
                <a:ext cx="119880" cy="63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CEB0AF-49B4-4675-9298-E97DFC3C2BB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17675" y="2395175"/>
                  <a:ext cx="150480" cy="94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EBD9D8B-586F-4273-964E-FB4FC2006C4F}"/>
                    </a:ext>
                  </a:extLst>
                </p14:cNvPr>
                <p14:cNvContentPartPr/>
                <p14:nvPr/>
              </p14:nvContentPartPr>
              <p14:xfrm>
                <a:off x="7746995" y="2360343"/>
                <a:ext cx="157680" cy="11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EBD9D8B-586F-4273-964E-FB4FC2006C4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31515" y="2344863"/>
                  <a:ext cx="18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E9707D-63B2-496E-8B2D-532DF244507E}"/>
                    </a:ext>
                  </a:extLst>
                </p14:cNvPr>
                <p14:cNvContentPartPr/>
                <p14:nvPr/>
              </p14:nvContentPartPr>
              <p14:xfrm>
                <a:off x="7916555" y="2398143"/>
                <a:ext cx="119880" cy="63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E9707D-63B2-496E-8B2D-532DF2445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01028" y="2382575"/>
                  <a:ext cx="150572" cy="94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36F8405-0214-4C23-9378-B6878862879C}"/>
                    </a:ext>
                  </a:extLst>
                </p14:cNvPr>
                <p14:cNvContentPartPr/>
                <p14:nvPr/>
              </p14:nvContentPartPr>
              <p14:xfrm>
                <a:off x="8086475" y="2372943"/>
                <a:ext cx="157680" cy="88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36F8405-0214-4C23-9378-B687886287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70995" y="2357400"/>
                  <a:ext cx="188280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C6DFDF2-96C3-4885-8101-F85A2958622B}"/>
                    </a:ext>
                  </a:extLst>
                </p14:cNvPr>
                <p14:cNvContentPartPr/>
                <p14:nvPr/>
              </p14:nvContentPartPr>
              <p14:xfrm>
                <a:off x="8337755" y="2360343"/>
                <a:ext cx="220320" cy="100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C6DFDF2-96C3-4885-8101-F85A295862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22275" y="2344863"/>
                  <a:ext cx="250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D4FD795-DE92-4A65-9802-081A393F212B}"/>
                    </a:ext>
                  </a:extLst>
                </p14:cNvPr>
                <p14:cNvContentPartPr/>
                <p14:nvPr/>
              </p14:nvContentPartPr>
              <p14:xfrm>
                <a:off x="8595515" y="2228583"/>
                <a:ext cx="220320" cy="446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D4FD795-DE92-4A65-9802-081A393F212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80035" y="2213103"/>
                  <a:ext cx="250920" cy="47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A3114D7-4F4A-4829-B5A2-4AB057C7AC9C}"/>
                  </a:ext>
                </a:extLst>
              </p14:cNvPr>
              <p14:cNvContentPartPr/>
              <p14:nvPr/>
            </p14:nvContentPartPr>
            <p14:xfrm>
              <a:off x="1201835" y="3221823"/>
              <a:ext cx="220320" cy="239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A3114D7-4F4A-4829-B5A2-4AB057C7AC9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86355" y="3206320"/>
                <a:ext cx="250920" cy="27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DF02E95-B906-49BE-B962-74885CCE0F5E}"/>
                  </a:ext>
                </a:extLst>
              </p14:cNvPr>
              <p14:cNvContentPartPr/>
              <p14:nvPr/>
            </p14:nvContentPartPr>
            <p14:xfrm>
              <a:off x="1472195" y="3448263"/>
              <a:ext cx="151200" cy="69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DF02E95-B906-49BE-B962-74885CCE0F5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456715" y="3432783"/>
                <a:ext cx="181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5F68168-68F4-4AF9-BB50-CA23CBF51687}"/>
                  </a:ext>
                </a:extLst>
              </p14:cNvPr>
              <p14:cNvContentPartPr/>
              <p14:nvPr/>
            </p14:nvContentPartPr>
            <p14:xfrm>
              <a:off x="1547795" y="3366543"/>
              <a:ext cx="6480" cy="6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5F68168-68F4-4AF9-BB50-CA23CBF5168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533130" y="3351878"/>
                <a:ext cx="35469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6105343-0B8D-4082-819B-64436D9B535D}"/>
                  </a:ext>
                </a:extLst>
              </p14:cNvPr>
              <p14:cNvContentPartPr/>
              <p14:nvPr/>
            </p14:nvContentPartPr>
            <p14:xfrm>
              <a:off x="2063315" y="3303543"/>
              <a:ext cx="63360" cy="129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6105343-0B8D-4082-819B-64436D9B535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047835" y="3288063"/>
                <a:ext cx="93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34DBCB0-05D4-4F43-BA58-ACB70645E6CA}"/>
                  </a:ext>
                </a:extLst>
              </p14:cNvPr>
              <p14:cNvContentPartPr/>
              <p14:nvPr/>
            </p14:nvContentPartPr>
            <p14:xfrm>
              <a:off x="2075915" y="3372663"/>
              <a:ext cx="69480" cy="12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34DBCB0-05D4-4F43-BA58-ACB70645E6C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060435" y="3357183"/>
                <a:ext cx="100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E98ED7D-235C-443F-8C16-6DD18C9CDDD8}"/>
                  </a:ext>
                </a:extLst>
              </p14:cNvPr>
              <p14:cNvContentPartPr/>
              <p14:nvPr/>
            </p14:nvContentPartPr>
            <p14:xfrm>
              <a:off x="2641835" y="3297423"/>
              <a:ext cx="33372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E98ED7D-235C-443F-8C16-6DD18C9CDDD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626355" y="3281943"/>
                <a:ext cx="364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845EF03-532C-4062-AB5D-899E2A0BB22E}"/>
                  </a:ext>
                </a:extLst>
              </p14:cNvPr>
              <p14:cNvContentPartPr/>
              <p14:nvPr/>
            </p14:nvContentPartPr>
            <p14:xfrm>
              <a:off x="3100475" y="3303543"/>
              <a:ext cx="207720" cy="75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845EF03-532C-4062-AB5D-899E2A0BB22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084995" y="3287989"/>
                <a:ext cx="238320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2487A39-F0F2-46B0-9301-86D512062096}"/>
                  </a:ext>
                </a:extLst>
              </p14:cNvPr>
              <p14:cNvContentPartPr/>
              <p14:nvPr/>
            </p14:nvContentPartPr>
            <p14:xfrm>
              <a:off x="3352115" y="3052263"/>
              <a:ext cx="38160" cy="311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2487A39-F0F2-46B0-9301-86D51206209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336488" y="3036783"/>
                <a:ext cx="69051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F03137B-86AD-4EB6-8702-E1882ACD3D02}"/>
                  </a:ext>
                </a:extLst>
              </p14:cNvPr>
              <p14:cNvContentPartPr/>
              <p14:nvPr/>
            </p14:nvContentPartPr>
            <p14:xfrm>
              <a:off x="3452555" y="3272223"/>
              <a:ext cx="119880" cy="946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F03137B-86AD-4EB6-8702-E1882ACD3D0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437075" y="3256743"/>
                <a:ext cx="1504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B8ACD68-5F4C-41DC-B108-6AC746C14B15}"/>
                  </a:ext>
                </a:extLst>
              </p14:cNvPr>
              <p14:cNvContentPartPr/>
              <p14:nvPr/>
            </p14:nvContentPartPr>
            <p14:xfrm>
              <a:off x="4106675" y="3284823"/>
              <a:ext cx="138600" cy="820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B8ACD68-5F4C-41DC-B108-6AC746C14B1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91195" y="3269343"/>
                <a:ext cx="1692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EA90C73-7A62-437F-8C3E-1DEFD9A8DDF1}"/>
                  </a:ext>
                </a:extLst>
              </p14:cNvPr>
              <p14:cNvContentPartPr/>
              <p14:nvPr/>
            </p14:nvContentPartPr>
            <p14:xfrm>
              <a:off x="4232315" y="3247023"/>
              <a:ext cx="189000" cy="119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EA90C73-7A62-437F-8C3E-1DEFD9A8DDF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216805" y="3231543"/>
                <a:ext cx="219658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69" name="Group 140">
            <a:extLst>
              <a:ext uri="{FF2B5EF4-FFF2-40B4-BE49-F238E27FC236}">
                <a16:creationId xmlns:a16="http://schemas.microsoft.com/office/drawing/2014/main" id="{0EC167E9-4F46-498E-A1A9-2E13A5196965}"/>
              </a:ext>
            </a:extLst>
          </p:cNvPr>
          <p:cNvGrpSpPr>
            <a:grpSpLocks/>
          </p:cNvGrpSpPr>
          <p:nvPr/>
        </p:nvGrpSpPr>
        <p:grpSpPr bwMode="auto">
          <a:xfrm>
            <a:off x="4860925" y="2995613"/>
            <a:ext cx="1282700" cy="377825"/>
            <a:chOff x="4860875" y="2995383"/>
            <a:chExt cx="12830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3A56722-3E61-4341-BD96-88C1532CFF28}"/>
                    </a:ext>
                  </a:extLst>
                </p14:cNvPr>
                <p14:cNvContentPartPr/>
                <p14:nvPr/>
              </p14:nvContentPartPr>
              <p14:xfrm>
                <a:off x="4860875" y="3240543"/>
                <a:ext cx="19080" cy="126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3A56722-3E61-4341-BD96-88C1532CFF2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45395" y="3225063"/>
                  <a:ext cx="49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F656E70-322B-4656-ADA8-9B1524AA5714}"/>
                    </a:ext>
                  </a:extLst>
                </p14:cNvPr>
                <p14:cNvContentPartPr/>
                <p14:nvPr/>
              </p14:nvContentPartPr>
              <p14:xfrm>
                <a:off x="4873475" y="3221823"/>
                <a:ext cx="150480" cy="6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F656E70-322B-4656-ADA8-9B1524AA57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57995" y="3206343"/>
                  <a:ext cx="181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9F32730-A949-4960-A186-E5FF6E544F76}"/>
                    </a:ext>
                  </a:extLst>
                </p14:cNvPr>
                <p14:cNvContentPartPr/>
                <p14:nvPr/>
              </p14:nvContentPartPr>
              <p14:xfrm>
                <a:off x="4892555" y="3284823"/>
                <a:ext cx="25560" cy="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9F32730-A949-4960-A186-E5FF6E544F7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77075" y="3270158"/>
                  <a:ext cx="5616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C2559D5-68A4-4608-B9BA-BE2AB32A86A5}"/>
                    </a:ext>
                  </a:extLst>
                </p14:cNvPr>
                <p14:cNvContentPartPr/>
                <p14:nvPr/>
              </p14:nvContentPartPr>
              <p14:xfrm>
                <a:off x="4860875" y="3310023"/>
                <a:ext cx="100800" cy="12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C2559D5-68A4-4608-B9BA-BE2AB32A86A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45395" y="3294543"/>
                  <a:ext cx="13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DAAE2A4-D153-4548-BB54-E55FD528592B}"/>
                    </a:ext>
                  </a:extLst>
                </p14:cNvPr>
                <p14:cNvContentPartPr/>
                <p14:nvPr/>
              </p14:nvContentPartPr>
              <p14:xfrm>
                <a:off x="5081195" y="3284823"/>
                <a:ext cx="100800" cy="88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DAAE2A4-D153-4548-BB54-E55FD528592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65770" y="3269406"/>
                  <a:ext cx="131291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39CDE7-B20C-4032-ADBF-91A457FA61ED}"/>
                    </a:ext>
                  </a:extLst>
                </p14:cNvPr>
                <p14:cNvContentPartPr/>
                <p14:nvPr/>
              </p14:nvContentPartPr>
              <p14:xfrm>
                <a:off x="5257955" y="3253143"/>
                <a:ext cx="320400" cy="94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39CDE7-B20C-4032-ADBF-91A457FA61E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42475" y="3237663"/>
                  <a:ext cx="351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FDF220A-3DBB-4D2E-A99A-CAC7B0C65D61}"/>
                    </a:ext>
                  </a:extLst>
                </p14:cNvPr>
                <p14:cNvContentPartPr/>
                <p14:nvPr/>
              </p14:nvContentPartPr>
              <p14:xfrm>
                <a:off x="5659355" y="3253143"/>
                <a:ext cx="201600" cy="88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FDF220A-3DBB-4D2E-A99A-CAC7B0C65D6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43875" y="3237663"/>
                  <a:ext cx="232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22A656-8722-4AC9-86E1-D404DB88CA01}"/>
                    </a:ext>
                  </a:extLst>
                </p14:cNvPr>
                <p14:cNvContentPartPr/>
                <p14:nvPr/>
              </p14:nvContentPartPr>
              <p14:xfrm>
                <a:off x="5904515" y="2995383"/>
                <a:ext cx="31680" cy="327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22A656-8722-4AC9-86E1-D404DB88CA0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89035" y="2979903"/>
                  <a:ext cx="62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0E3FA12-8CC7-4526-9937-AEFCADC6436A}"/>
                    </a:ext>
                  </a:extLst>
                </p14:cNvPr>
                <p14:cNvContentPartPr/>
                <p14:nvPr/>
              </p14:nvContentPartPr>
              <p14:xfrm>
                <a:off x="6011435" y="3215703"/>
                <a:ext cx="132480" cy="126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0E3FA12-8CC7-4526-9937-AEFCADC6436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95955" y="3200223"/>
                  <a:ext cx="1630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70" name="Group 144">
            <a:extLst>
              <a:ext uri="{FF2B5EF4-FFF2-40B4-BE49-F238E27FC236}">
                <a16:creationId xmlns:a16="http://schemas.microsoft.com/office/drawing/2014/main" id="{1F78E7EB-7895-44EE-9651-71EF12F50715}"/>
              </a:ext>
            </a:extLst>
          </p:cNvPr>
          <p:cNvGrpSpPr>
            <a:grpSpLocks/>
          </p:cNvGrpSpPr>
          <p:nvPr/>
        </p:nvGrpSpPr>
        <p:grpSpPr bwMode="auto">
          <a:xfrm>
            <a:off x="842963" y="4152900"/>
            <a:ext cx="146050" cy="212725"/>
            <a:chOff x="843635" y="4152423"/>
            <a:chExt cx="14508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8870289-ECD7-491B-AE6C-64947A47591E}"/>
                    </a:ext>
                  </a:extLst>
                </p14:cNvPr>
                <p14:cNvContentPartPr/>
                <p14:nvPr/>
              </p14:nvContentPartPr>
              <p14:xfrm>
                <a:off x="849755" y="4183743"/>
                <a:ext cx="25560" cy="182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8870289-ECD7-491B-AE6C-64947A47591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4275" y="4168263"/>
                  <a:ext cx="56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7E349B-EED6-4E7A-A090-D841DE9BA568}"/>
                    </a:ext>
                  </a:extLst>
                </p14:cNvPr>
                <p14:cNvContentPartPr/>
                <p14:nvPr/>
              </p14:nvContentPartPr>
              <p14:xfrm>
                <a:off x="843635" y="4152423"/>
                <a:ext cx="145080" cy="107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F7E349B-EED6-4E7A-A090-D841DE9BA56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8155" y="4136943"/>
                  <a:ext cx="1756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71" name="Group 150">
            <a:extLst>
              <a:ext uri="{FF2B5EF4-FFF2-40B4-BE49-F238E27FC236}">
                <a16:creationId xmlns:a16="http://schemas.microsoft.com/office/drawing/2014/main" id="{BD54116D-05E2-4643-B430-538C82A6F75A}"/>
              </a:ext>
            </a:extLst>
          </p:cNvPr>
          <p:cNvGrpSpPr>
            <a:grpSpLocks/>
          </p:cNvGrpSpPr>
          <p:nvPr/>
        </p:nvGrpSpPr>
        <p:grpSpPr bwMode="auto">
          <a:xfrm>
            <a:off x="1169988" y="3868738"/>
            <a:ext cx="1439862" cy="685800"/>
            <a:chOff x="1170515" y="3869463"/>
            <a:chExt cx="1440000" cy="68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2381A9C-7A08-4F6C-9F80-1D10F45F5232}"/>
                    </a:ext>
                  </a:extLst>
                </p14:cNvPr>
                <p14:cNvContentPartPr/>
                <p14:nvPr/>
              </p14:nvContentPartPr>
              <p14:xfrm>
                <a:off x="1170515" y="4032903"/>
                <a:ext cx="207720" cy="490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2381A9C-7A08-4F6C-9F80-1D10F45F523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55062" y="4017434"/>
                  <a:ext cx="238267" cy="521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ECCA90F-1829-41AE-8ABF-203BCB9AAA79}"/>
                    </a:ext>
                  </a:extLst>
                </p14:cNvPr>
                <p14:cNvContentPartPr/>
                <p14:nvPr/>
              </p14:nvContentPartPr>
              <p14:xfrm>
                <a:off x="1509995" y="4246743"/>
                <a:ext cx="270720" cy="82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ECCA90F-1829-41AE-8ABF-203BCB9AAA7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94515" y="4231263"/>
                  <a:ext cx="301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B979906-4396-41C8-9A81-9B28B65BBB5B}"/>
                    </a:ext>
                  </a:extLst>
                </p14:cNvPr>
                <p14:cNvContentPartPr/>
                <p14:nvPr/>
              </p14:nvContentPartPr>
              <p14:xfrm>
                <a:off x="1862075" y="4252863"/>
                <a:ext cx="170280" cy="88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B979906-4396-41C8-9A81-9B28B65BBB5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46595" y="4237383"/>
                  <a:ext cx="200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04D1600-0EF4-4138-AF93-735882E3C8D3}"/>
                    </a:ext>
                  </a:extLst>
                </p14:cNvPr>
                <p14:cNvContentPartPr/>
                <p14:nvPr/>
              </p14:nvContentPartPr>
              <p14:xfrm>
                <a:off x="2050715" y="4058103"/>
                <a:ext cx="38160" cy="258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04D1600-0EF4-4138-AF93-735882E3C8D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35235" y="4042623"/>
                  <a:ext cx="687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54DB6A-3BE1-4973-9FF4-3F9E4A7FD600}"/>
                    </a:ext>
                  </a:extLst>
                </p14:cNvPr>
                <p14:cNvContentPartPr/>
                <p14:nvPr/>
              </p14:nvContentPartPr>
              <p14:xfrm>
                <a:off x="2170235" y="4240263"/>
                <a:ext cx="100800" cy="100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54DB6A-3BE1-4973-9FF4-3F9E4A7FD60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54810" y="4224783"/>
                  <a:ext cx="131291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3007091-C05A-4706-B6E4-CB8BDCBD6A74}"/>
                    </a:ext>
                  </a:extLst>
                </p14:cNvPr>
                <p14:cNvContentPartPr/>
                <p14:nvPr/>
              </p14:nvContentPartPr>
              <p14:xfrm>
                <a:off x="2396315" y="3869463"/>
                <a:ext cx="214200" cy="685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3007091-C05A-4706-B6E4-CB8BDCBD6A7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80835" y="3853983"/>
                  <a:ext cx="244800" cy="71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72" name="Group 156">
            <a:extLst>
              <a:ext uri="{FF2B5EF4-FFF2-40B4-BE49-F238E27FC236}">
                <a16:creationId xmlns:a16="http://schemas.microsoft.com/office/drawing/2014/main" id="{419C9593-0E72-4CED-AD7A-8A946C38B46B}"/>
              </a:ext>
            </a:extLst>
          </p:cNvPr>
          <p:cNvGrpSpPr>
            <a:grpSpLocks/>
          </p:cNvGrpSpPr>
          <p:nvPr/>
        </p:nvGrpSpPr>
        <p:grpSpPr bwMode="auto">
          <a:xfrm>
            <a:off x="2862263" y="4114800"/>
            <a:ext cx="760412" cy="252413"/>
            <a:chOff x="2861795" y="4114623"/>
            <a:chExt cx="76104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5CDFE57-ACEE-42E6-9732-2A6431153898}"/>
                    </a:ext>
                  </a:extLst>
                </p14:cNvPr>
                <p14:cNvContentPartPr/>
                <p14:nvPr/>
              </p14:nvContentPartPr>
              <p14:xfrm>
                <a:off x="2861795" y="4152423"/>
                <a:ext cx="94680" cy="50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5CDFE57-ACEE-42E6-9732-2A643115389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46315" y="4136943"/>
                  <a:ext cx="125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249F3C5-6131-48D2-A20D-7E51895A2012}"/>
                    </a:ext>
                  </a:extLst>
                </p14:cNvPr>
                <p14:cNvContentPartPr/>
                <p14:nvPr/>
              </p14:nvContentPartPr>
              <p14:xfrm>
                <a:off x="2937035" y="4114623"/>
                <a:ext cx="113400" cy="175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249F3C5-6131-48D2-A20D-7E51895A201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21555" y="4099175"/>
                  <a:ext cx="144000" cy="206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E23AED-1B2F-4C81-9AA4-2C5784F852D4}"/>
                    </a:ext>
                  </a:extLst>
                </p14:cNvPr>
                <p14:cNvContentPartPr/>
                <p14:nvPr/>
              </p14:nvContentPartPr>
              <p14:xfrm>
                <a:off x="3100475" y="4171143"/>
                <a:ext cx="107280" cy="100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E23AED-1B2F-4C81-9AA4-2C5784F852D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84995" y="4155663"/>
                  <a:ext cx="137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7088FA9-A0AA-4997-BDAD-D69C185B4B35}"/>
                    </a:ext>
                  </a:extLst>
                </p14:cNvPr>
                <p14:cNvContentPartPr/>
                <p14:nvPr/>
              </p14:nvContentPartPr>
              <p14:xfrm>
                <a:off x="3320795" y="4127223"/>
                <a:ext cx="126000" cy="138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7088FA9-A0AA-4997-BDAD-D69C185B4B3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05315" y="4111783"/>
                  <a:ext cx="156600" cy="169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CF21DC6-B246-4B83-A384-C077B393A661}"/>
                    </a:ext>
                  </a:extLst>
                </p14:cNvPr>
                <p14:cNvContentPartPr/>
                <p14:nvPr/>
              </p14:nvContentPartPr>
              <p14:xfrm>
                <a:off x="3540755" y="4278063"/>
                <a:ext cx="82080" cy="88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CF21DC6-B246-4B83-A384-C077B393A66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25275" y="4262520"/>
                  <a:ext cx="112680" cy="1192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73" name="Group 174">
            <a:extLst>
              <a:ext uri="{FF2B5EF4-FFF2-40B4-BE49-F238E27FC236}">
                <a16:creationId xmlns:a16="http://schemas.microsoft.com/office/drawing/2014/main" id="{1C4EDC48-C34B-44D3-8ABB-8C797F8A02AE}"/>
              </a:ext>
            </a:extLst>
          </p:cNvPr>
          <p:cNvGrpSpPr>
            <a:grpSpLocks/>
          </p:cNvGrpSpPr>
          <p:nvPr/>
        </p:nvGrpSpPr>
        <p:grpSpPr bwMode="auto">
          <a:xfrm>
            <a:off x="3860800" y="4127500"/>
            <a:ext cx="768350" cy="239713"/>
            <a:chOff x="3861515" y="4127223"/>
            <a:chExt cx="76752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9AE0661-59B9-46A9-896B-1AC4CA37203C}"/>
                    </a:ext>
                  </a:extLst>
                </p14:cNvPr>
                <p14:cNvContentPartPr/>
                <p14:nvPr/>
              </p14:nvContentPartPr>
              <p14:xfrm>
                <a:off x="3861515" y="4158543"/>
                <a:ext cx="82080" cy="44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9AE0661-59B9-46A9-896B-1AC4CA37203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46035" y="4143063"/>
                  <a:ext cx="112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A25C994-BF0C-41F4-8287-F043905CCFEE}"/>
                    </a:ext>
                  </a:extLst>
                </p14:cNvPr>
                <p14:cNvContentPartPr/>
                <p14:nvPr/>
              </p14:nvContentPartPr>
              <p14:xfrm>
                <a:off x="3936755" y="4139823"/>
                <a:ext cx="88200" cy="145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A25C994-BF0C-41F4-8287-F043905CCFE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21275" y="4124343"/>
                  <a:ext cx="118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9F88758-BA48-4EAF-8FEA-7CD53B0C9557}"/>
                    </a:ext>
                  </a:extLst>
                </p14:cNvPr>
                <p14:cNvContentPartPr/>
                <p14:nvPr/>
              </p14:nvContentPartPr>
              <p14:xfrm>
                <a:off x="4081475" y="4158543"/>
                <a:ext cx="88200" cy="94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9F88758-BA48-4EAF-8FEA-7CD53B0C955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66058" y="4143063"/>
                  <a:ext cx="118676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64C0597-DF56-4D32-BE3B-DA2A25D80B28}"/>
                    </a:ext>
                  </a:extLst>
                </p14:cNvPr>
                <p14:cNvContentPartPr/>
                <p14:nvPr/>
              </p14:nvContentPartPr>
              <p14:xfrm>
                <a:off x="4307915" y="4127223"/>
                <a:ext cx="151200" cy="126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64C0597-DF56-4D32-BE3B-DA2A25D80B2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92435" y="4111787"/>
                  <a:ext cx="181800" cy="156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94AD18-0ABF-43E5-B26F-8C599AE5BAB2}"/>
                    </a:ext>
                  </a:extLst>
                </p14:cNvPr>
                <p14:cNvContentPartPr/>
                <p14:nvPr/>
              </p14:nvContentPartPr>
              <p14:xfrm>
                <a:off x="4565675" y="4278063"/>
                <a:ext cx="63360" cy="88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94AD18-0ABF-43E5-B26F-8C599AE5BA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50195" y="4262520"/>
                  <a:ext cx="93960" cy="1192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74" name="Group 173">
            <a:extLst>
              <a:ext uri="{FF2B5EF4-FFF2-40B4-BE49-F238E27FC236}">
                <a16:creationId xmlns:a16="http://schemas.microsoft.com/office/drawing/2014/main" id="{B6C93D6C-D512-4BFB-B892-5A8306F4458E}"/>
              </a:ext>
            </a:extLst>
          </p:cNvPr>
          <p:cNvGrpSpPr>
            <a:grpSpLocks/>
          </p:cNvGrpSpPr>
          <p:nvPr/>
        </p:nvGrpSpPr>
        <p:grpSpPr bwMode="auto">
          <a:xfrm>
            <a:off x="4879975" y="3932238"/>
            <a:ext cx="1533525" cy="447675"/>
            <a:chOff x="4879955" y="3932463"/>
            <a:chExt cx="153432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18083DD-9B55-4CE6-ABEF-B237C6963040}"/>
                    </a:ext>
                  </a:extLst>
                </p14:cNvPr>
                <p14:cNvContentPartPr/>
                <p14:nvPr/>
              </p14:nvContentPartPr>
              <p14:xfrm>
                <a:off x="4898675" y="4215063"/>
                <a:ext cx="19080" cy="75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18083DD-9B55-4CE6-ABEF-B237C696304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83195" y="4199509"/>
                  <a:ext cx="4968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563A2D2-5B7E-43E0-84A6-2DD4E7B1B978}"/>
                    </a:ext>
                  </a:extLst>
                </p14:cNvPr>
                <p14:cNvContentPartPr/>
                <p14:nvPr/>
              </p14:nvContentPartPr>
              <p14:xfrm>
                <a:off x="4879955" y="4177623"/>
                <a:ext cx="232920" cy="113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563A2D2-5B7E-43E0-84A6-2DD4E7B1B97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64475" y="4162143"/>
                  <a:ext cx="263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19950C1-2EA6-43F7-9B61-22DD99FA566F}"/>
                    </a:ext>
                  </a:extLst>
                </p14:cNvPr>
                <p14:cNvContentPartPr/>
                <p14:nvPr/>
              </p14:nvContentPartPr>
              <p14:xfrm>
                <a:off x="5175515" y="4165023"/>
                <a:ext cx="176400" cy="107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19950C1-2EA6-43F7-9B61-22DD99FA566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60035" y="4149543"/>
                  <a:ext cx="207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78E6916-8F4F-4A89-AC1F-8CE3A300CE44}"/>
                    </a:ext>
                  </a:extLst>
                </p14:cNvPr>
                <p14:cNvContentPartPr/>
                <p14:nvPr/>
              </p14:nvContentPartPr>
              <p14:xfrm>
                <a:off x="5464595" y="4309383"/>
                <a:ext cx="44280" cy="56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78E6916-8F4F-4A89-AC1F-8CE3A300CE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49240" y="4293903"/>
                  <a:ext cx="74633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E401CAC-6E24-425B-A7B3-CAC46BF87A57}"/>
                    </a:ext>
                  </a:extLst>
                </p14:cNvPr>
                <p14:cNvContentPartPr/>
                <p14:nvPr/>
              </p14:nvContentPartPr>
              <p14:xfrm>
                <a:off x="5659355" y="4158543"/>
                <a:ext cx="19080" cy="82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E401CAC-6E24-425B-A7B3-CAC46BF87A5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43875" y="4143063"/>
                  <a:ext cx="49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5EDAFE9-CBA6-4936-897C-7F329414C6FE}"/>
                    </a:ext>
                  </a:extLst>
                </p14:cNvPr>
                <p14:cNvContentPartPr/>
                <p14:nvPr/>
              </p14:nvContentPartPr>
              <p14:xfrm>
                <a:off x="5646755" y="4123623"/>
                <a:ext cx="214200" cy="104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5EDAFE9-CBA6-4936-897C-7F329414C6F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31275" y="4108143"/>
                  <a:ext cx="244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2489A11-7C40-4C87-ABF3-A18C384786C8}"/>
                    </a:ext>
                  </a:extLst>
                </p14:cNvPr>
                <p14:cNvContentPartPr/>
                <p14:nvPr/>
              </p14:nvContentPartPr>
              <p14:xfrm>
                <a:off x="5942315" y="4127223"/>
                <a:ext cx="170280" cy="107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2489A11-7C40-4C87-ABF3-A18C384786C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926802" y="4111743"/>
                  <a:ext cx="200945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3F4626E-DDBE-4483-8D75-D74CA90BD034}"/>
                    </a:ext>
                  </a:extLst>
                </p14:cNvPr>
                <p14:cNvContentPartPr/>
                <p14:nvPr/>
              </p14:nvContentPartPr>
              <p14:xfrm>
                <a:off x="6087035" y="3932463"/>
                <a:ext cx="327240" cy="446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3F4626E-DDBE-4483-8D75-D74CA90BD03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71572" y="3916983"/>
                  <a:ext cx="357806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75" name="Group 172">
            <a:extLst>
              <a:ext uri="{FF2B5EF4-FFF2-40B4-BE49-F238E27FC236}">
                <a16:creationId xmlns:a16="http://schemas.microsoft.com/office/drawing/2014/main" id="{8B7D5BE1-70A7-4A58-9836-0401D0C89261}"/>
              </a:ext>
            </a:extLst>
          </p:cNvPr>
          <p:cNvGrpSpPr>
            <a:grpSpLocks/>
          </p:cNvGrpSpPr>
          <p:nvPr/>
        </p:nvGrpSpPr>
        <p:grpSpPr bwMode="auto">
          <a:xfrm>
            <a:off x="6615113" y="4064000"/>
            <a:ext cx="107950" cy="88900"/>
            <a:chOff x="6615155" y="4064223"/>
            <a:chExt cx="10728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D4B56AE-C8DA-4482-895C-0627565EFB29}"/>
                    </a:ext>
                  </a:extLst>
                </p14:cNvPr>
                <p14:cNvContentPartPr/>
                <p14:nvPr/>
              </p14:nvContentPartPr>
              <p14:xfrm>
                <a:off x="6615155" y="4064223"/>
                <a:ext cx="82080" cy="6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D4B56AE-C8DA-4482-895C-0627565EFB2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99675" y="4048743"/>
                  <a:ext cx="112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A088951-B7FF-4038-8FF7-3AC9C2CEECDD}"/>
                    </a:ext>
                  </a:extLst>
                </p14:cNvPr>
                <p14:cNvContentPartPr/>
                <p14:nvPr/>
              </p14:nvContentPartPr>
              <p14:xfrm>
                <a:off x="6640355" y="4145943"/>
                <a:ext cx="82080" cy="6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A088951-B7FF-4038-8FF7-3AC9C2CEECD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24875" y="4130463"/>
                  <a:ext cx="1126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76" name="Group 178">
            <a:extLst>
              <a:ext uri="{FF2B5EF4-FFF2-40B4-BE49-F238E27FC236}">
                <a16:creationId xmlns:a16="http://schemas.microsoft.com/office/drawing/2014/main" id="{CA8F5F3D-05FE-4D8B-B55F-3425F7C47E90}"/>
              </a:ext>
            </a:extLst>
          </p:cNvPr>
          <p:cNvGrpSpPr>
            <a:grpSpLocks/>
          </p:cNvGrpSpPr>
          <p:nvPr/>
        </p:nvGrpSpPr>
        <p:grpSpPr bwMode="auto">
          <a:xfrm>
            <a:off x="881063" y="4906963"/>
            <a:ext cx="150812" cy="211137"/>
            <a:chOff x="881435" y="4906623"/>
            <a:chExt cx="15120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C19A428-3CDB-4BE5-BFAB-5580E178649A}"/>
                    </a:ext>
                  </a:extLst>
                </p14:cNvPr>
                <p14:cNvContentPartPr/>
                <p14:nvPr/>
              </p14:nvContentPartPr>
              <p14:xfrm>
                <a:off x="881435" y="4925703"/>
                <a:ext cx="19080" cy="192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C19A428-3CDB-4BE5-BFAB-5580E178649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5955" y="4910223"/>
                  <a:ext cx="49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EAF847B-29B4-4869-B438-AE6F9A6A6F94}"/>
                    </a:ext>
                  </a:extLst>
                </p14:cNvPr>
                <p14:cNvContentPartPr/>
                <p14:nvPr/>
              </p14:nvContentPartPr>
              <p14:xfrm>
                <a:off x="887555" y="4906623"/>
                <a:ext cx="145080" cy="100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EAF847B-29B4-4869-B438-AE6F9A6A6F9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2036" y="4891143"/>
                  <a:ext cx="175756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77" name="Group 210">
            <a:extLst>
              <a:ext uri="{FF2B5EF4-FFF2-40B4-BE49-F238E27FC236}">
                <a16:creationId xmlns:a16="http://schemas.microsoft.com/office/drawing/2014/main" id="{B43C75DE-64DC-4D4B-8AED-0414896559CA}"/>
              </a:ext>
            </a:extLst>
          </p:cNvPr>
          <p:cNvGrpSpPr>
            <a:grpSpLocks/>
          </p:cNvGrpSpPr>
          <p:nvPr/>
        </p:nvGrpSpPr>
        <p:grpSpPr bwMode="auto">
          <a:xfrm>
            <a:off x="1320800" y="4730750"/>
            <a:ext cx="1339850" cy="415925"/>
            <a:chOff x="1321355" y="4731303"/>
            <a:chExt cx="133956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2560128-4429-4F0D-B94D-CAA4B88A68A1}"/>
                    </a:ext>
                  </a:extLst>
                </p14:cNvPr>
                <p14:cNvContentPartPr/>
                <p14:nvPr/>
              </p14:nvContentPartPr>
              <p14:xfrm>
                <a:off x="1321355" y="4824903"/>
                <a:ext cx="214200" cy="321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2560128-4429-4F0D-B94D-CAA4B88A68A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05849" y="4809423"/>
                  <a:ext cx="244852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2B6579D-56AE-4577-A868-E6A7CB4B1667}"/>
                    </a:ext>
                  </a:extLst>
                </p14:cNvPr>
                <p14:cNvContentPartPr/>
                <p14:nvPr/>
              </p14:nvContentPartPr>
              <p14:xfrm>
                <a:off x="1591715" y="4919223"/>
                <a:ext cx="6480" cy="107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2B6579D-56AE-4577-A868-E6A7CB4B166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76235" y="4903743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7983B7D-D440-42AA-AF9E-72DF062EA8F0}"/>
                    </a:ext>
                  </a:extLst>
                </p14:cNvPr>
                <p14:cNvContentPartPr/>
                <p14:nvPr/>
              </p14:nvContentPartPr>
              <p14:xfrm>
                <a:off x="1560395" y="4913103"/>
                <a:ext cx="145080" cy="1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7983B7D-D440-42AA-AF9E-72DF062EA8F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44915" y="4897623"/>
                  <a:ext cx="175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725606F-3DB6-4F47-BC91-2F5E9BA75C44}"/>
                    </a:ext>
                  </a:extLst>
                </p14:cNvPr>
                <p14:cNvContentPartPr/>
                <p14:nvPr/>
              </p14:nvContentPartPr>
              <p14:xfrm>
                <a:off x="1616915" y="4976103"/>
                <a:ext cx="94680" cy="6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725606F-3DB6-4F47-BC91-2F5E9BA75C4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601435" y="4961438"/>
                  <a:ext cx="1252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C461734-427E-4336-AA6C-886BA5914679}"/>
                    </a:ext>
                  </a:extLst>
                </p14:cNvPr>
                <p14:cNvContentPartPr/>
                <p14:nvPr/>
              </p14:nvContentPartPr>
              <p14:xfrm>
                <a:off x="1786475" y="4944423"/>
                <a:ext cx="56880" cy="88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C461734-427E-4336-AA6C-886BA591467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70995" y="4928880"/>
                  <a:ext cx="87480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AE5D431-B52E-450A-94AD-8D914EF69087}"/>
                    </a:ext>
                  </a:extLst>
                </p14:cNvPr>
                <p14:cNvContentPartPr/>
                <p14:nvPr/>
              </p14:nvContentPartPr>
              <p14:xfrm>
                <a:off x="1918595" y="4938303"/>
                <a:ext cx="264240" cy="82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AE5D431-B52E-450A-94AD-8D914EF6908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03115" y="4922823"/>
                  <a:ext cx="294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E058321-606E-4F66-918C-40EB4A5901E3}"/>
                    </a:ext>
                  </a:extLst>
                </p14:cNvPr>
                <p14:cNvContentPartPr/>
                <p14:nvPr/>
              </p14:nvContentPartPr>
              <p14:xfrm>
                <a:off x="2270675" y="4938303"/>
                <a:ext cx="163800" cy="82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E058321-606E-4F66-918C-40EB4A5901E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55195" y="4922823"/>
                  <a:ext cx="194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67DE814-1080-4891-8EBB-38E20A3F6342}"/>
                    </a:ext>
                  </a:extLst>
                </p14:cNvPr>
                <p14:cNvContentPartPr/>
                <p14:nvPr/>
              </p14:nvContentPartPr>
              <p14:xfrm>
                <a:off x="2440595" y="4731303"/>
                <a:ext cx="38160" cy="270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67DE814-1080-4891-8EBB-38E20A3F634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425115" y="4715823"/>
                  <a:ext cx="68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FD3DCCF-09EB-4EC0-98C8-4AB1DEAD7013}"/>
                    </a:ext>
                  </a:extLst>
                </p14:cNvPr>
                <p14:cNvContentPartPr/>
                <p14:nvPr/>
              </p14:nvContentPartPr>
              <p14:xfrm>
                <a:off x="2553635" y="4931823"/>
                <a:ext cx="107280" cy="113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FD3DCCF-09EB-4EC0-98C8-4AB1DEAD70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538103" y="4916343"/>
                  <a:ext cx="137983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AA515C2-2FA3-4958-BC1B-ED33528CD79B}"/>
                  </a:ext>
                </a:extLst>
              </p14:cNvPr>
              <p14:cNvContentPartPr/>
              <p14:nvPr/>
            </p14:nvContentPartPr>
            <p14:xfrm>
              <a:off x="2874395" y="4680543"/>
              <a:ext cx="182520" cy="468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AA515C2-2FA3-4958-BC1B-ED33528CD79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858945" y="4665063"/>
                <a:ext cx="21306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79" name="Group 209">
            <a:extLst>
              <a:ext uri="{FF2B5EF4-FFF2-40B4-BE49-F238E27FC236}">
                <a16:creationId xmlns:a16="http://schemas.microsoft.com/office/drawing/2014/main" id="{567B0721-6DA1-45FD-A62C-A5DB1B511575}"/>
              </a:ext>
            </a:extLst>
          </p:cNvPr>
          <p:cNvGrpSpPr>
            <a:grpSpLocks/>
          </p:cNvGrpSpPr>
          <p:nvPr/>
        </p:nvGrpSpPr>
        <p:grpSpPr bwMode="auto">
          <a:xfrm>
            <a:off x="3232150" y="4862513"/>
            <a:ext cx="754063" cy="201612"/>
            <a:chOff x="3232595" y="4862703"/>
            <a:chExt cx="7542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3C51DCF-D5A7-4F83-B252-EAF8D2CFEE8E}"/>
                    </a:ext>
                  </a:extLst>
                </p14:cNvPr>
                <p14:cNvContentPartPr/>
                <p14:nvPr/>
              </p14:nvContentPartPr>
              <p14:xfrm>
                <a:off x="3232595" y="4881783"/>
                <a:ext cx="8820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3C51DCF-D5A7-4F83-B252-EAF8D2CFEE8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17115" y="4866303"/>
                  <a:ext cx="118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A0EDFC0-45BD-4988-A1CF-8E83DAF5A263}"/>
                    </a:ext>
                  </a:extLst>
                </p14:cNvPr>
                <p14:cNvContentPartPr/>
                <p14:nvPr/>
              </p14:nvContentPartPr>
              <p14:xfrm>
                <a:off x="3289115" y="4875303"/>
                <a:ext cx="100800" cy="157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A0EDFC0-45BD-4988-A1CF-8E83DAF5A26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73635" y="4859788"/>
                  <a:ext cx="131400" cy="18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03C63E1-DE8E-45AD-894B-0EB5710B829A}"/>
                    </a:ext>
                  </a:extLst>
                </p14:cNvPr>
                <p14:cNvContentPartPr/>
                <p14:nvPr/>
              </p14:nvContentPartPr>
              <p14:xfrm>
                <a:off x="3484235" y="4913103"/>
                <a:ext cx="75960" cy="82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03C63E1-DE8E-45AD-894B-0EB5710B829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68755" y="4897623"/>
                  <a:ext cx="106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65537D8-F693-442E-A316-1FD5713D70EC}"/>
                    </a:ext>
                  </a:extLst>
                </p14:cNvPr>
                <p14:cNvContentPartPr/>
                <p14:nvPr/>
              </p14:nvContentPartPr>
              <p14:xfrm>
                <a:off x="3678995" y="4862703"/>
                <a:ext cx="119880" cy="119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65537D8-F693-442E-A316-1FD5713D70E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663468" y="4847223"/>
                  <a:ext cx="150572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62B1A30-7E48-4430-B816-F138F8110392}"/>
                    </a:ext>
                  </a:extLst>
                </p14:cNvPr>
                <p14:cNvContentPartPr/>
                <p14:nvPr/>
              </p14:nvContentPartPr>
              <p14:xfrm>
                <a:off x="3943235" y="5007423"/>
                <a:ext cx="43560" cy="56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62B1A30-7E48-4430-B816-F138F811039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27755" y="4992040"/>
                  <a:ext cx="74160" cy="872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80" name="Group 208">
            <a:extLst>
              <a:ext uri="{FF2B5EF4-FFF2-40B4-BE49-F238E27FC236}">
                <a16:creationId xmlns:a16="http://schemas.microsoft.com/office/drawing/2014/main" id="{11162C0B-AFAB-4293-A403-74E41D678D5C}"/>
              </a:ext>
            </a:extLst>
          </p:cNvPr>
          <p:cNvGrpSpPr>
            <a:grpSpLocks/>
          </p:cNvGrpSpPr>
          <p:nvPr/>
        </p:nvGrpSpPr>
        <p:grpSpPr bwMode="auto">
          <a:xfrm>
            <a:off x="4238625" y="4837113"/>
            <a:ext cx="811213" cy="201612"/>
            <a:chOff x="4238435" y="4837503"/>
            <a:chExt cx="81144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6005DCA-183A-4063-9535-788C50F9A274}"/>
                    </a:ext>
                  </a:extLst>
                </p14:cNvPr>
                <p14:cNvContentPartPr/>
                <p14:nvPr/>
              </p14:nvContentPartPr>
              <p14:xfrm>
                <a:off x="4238435" y="4837503"/>
                <a:ext cx="75960" cy="63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6005DCA-183A-4063-9535-788C50F9A27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22955" y="4822023"/>
                  <a:ext cx="106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4AECDE7-89B8-400C-9194-9A6686E3B8C9}"/>
                    </a:ext>
                  </a:extLst>
                </p14:cNvPr>
                <p14:cNvContentPartPr/>
                <p14:nvPr/>
              </p14:nvContentPartPr>
              <p14:xfrm>
                <a:off x="4301435" y="4843983"/>
                <a:ext cx="100800" cy="132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4AECDE7-89B8-400C-9194-9A6686E3B8C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85955" y="4828503"/>
                  <a:ext cx="13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A0C5C92-D1C0-4FF9-B28A-188E2D7FA27E}"/>
                    </a:ext>
                  </a:extLst>
                </p14:cNvPr>
                <p14:cNvContentPartPr/>
                <p14:nvPr/>
              </p14:nvContentPartPr>
              <p14:xfrm>
                <a:off x="4515275" y="4875303"/>
                <a:ext cx="107280" cy="88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A0C5C92-D1C0-4FF9-B28A-188E2D7FA27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99795" y="4859823"/>
                  <a:ext cx="137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5E364C3-1144-4371-8C3E-F93D68820FA3}"/>
                    </a:ext>
                  </a:extLst>
                </p14:cNvPr>
                <p14:cNvContentPartPr/>
                <p14:nvPr/>
              </p14:nvContentPartPr>
              <p14:xfrm>
                <a:off x="4741715" y="4843983"/>
                <a:ext cx="157680" cy="113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5E364C3-1144-4371-8C3E-F93D68820FA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26235" y="4828552"/>
                  <a:ext cx="188280" cy="143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B31EBA9-A448-47AF-9462-35A51838D09E}"/>
                    </a:ext>
                  </a:extLst>
                </p14:cNvPr>
                <p14:cNvContentPartPr/>
                <p14:nvPr/>
              </p14:nvContentPartPr>
              <p14:xfrm>
                <a:off x="5005595" y="4963503"/>
                <a:ext cx="44280" cy="75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B31EBA9-A448-47AF-9462-35A51838D09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990115" y="4948023"/>
                  <a:ext cx="7488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81" name="Group 207">
            <a:extLst>
              <a:ext uri="{FF2B5EF4-FFF2-40B4-BE49-F238E27FC236}">
                <a16:creationId xmlns:a16="http://schemas.microsoft.com/office/drawing/2014/main" id="{63DF7955-6EDA-474E-9165-B8F424F66C15}"/>
              </a:ext>
            </a:extLst>
          </p:cNvPr>
          <p:cNvGrpSpPr>
            <a:grpSpLocks/>
          </p:cNvGrpSpPr>
          <p:nvPr/>
        </p:nvGrpSpPr>
        <p:grpSpPr bwMode="auto">
          <a:xfrm>
            <a:off x="5283200" y="4686300"/>
            <a:ext cx="1658938" cy="346075"/>
            <a:chOff x="5282435" y="4686663"/>
            <a:chExt cx="16599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7A62E1B-F9E6-4439-BDEC-49F3082B1E99}"/>
                    </a:ext>
                  </a:extLst>
                </p14:cNvPr>
                <p14:cNvContentPartPr/>
                <p14:nvPr/>
              </p14:nvContentPartPr>
              <p14:xfrm>
                <a:off x="5288555" y="4843983"/>
                <a:ext cx="31680" cy="82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7A62E1B-F9E6-4439-BDEC-49F3082B1E9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273249" y="4828503"/>
                  <a:ext cx="61936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5AAE7FF-0FCB-49C4-A4C8-BFDA0139B2E6}"/>
                    </a:ext>
                  </a:extLst>
                </p14:cNvPr>
                <p14:cNvContentPartPr/>
                <p14:nvPr/>
              </p14:nvContentPartPr>
              <p14:xfrm>
                <a:off x="5282435" y="4843983"/>
                <a:ext cx="245520" cy="94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5AAE7FF-0FCB-49C4-A4C8-BFDA0139B2E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66955" y="4828503"/>
                  <a:ext cx="276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B887DA4-2E4E-4FB5-AD12-D170AE818556}"/>
                    </a:ext>
                  </a:extLst>
                </p14:cNvPr>
                <p14:cNvContentPartPr/>
                <p14:nvPr/>
              </p14:nvContentPartPr>
              <p14:xfrm>
                <a:off x="5615435" y="4850103"/>
                <a:ext cx="157680" cy="82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B887DA4-2E4E-4FB5-AD12-D170AE81855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99920" y="4834623"/>
                  <a:ext cx="18835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4880C3F-1307-45EC-9F93-3D9DE6BBDDE0}"/>
                    </a:ext>
                  </a:extLst>
                </p14:cNvPr>
                <p14:cNvContentPartPr/>
                <p14:nvPr/>
              </p14:nvContentPartPr>
              <p14:xfrm>
                <a:off x="5936195" y="4944423"/>
                <a:ext cx="25560" cy="56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4880C3F-1307-45EC-9F93-3D9DE6BBDDE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920715" y="4928943"/>
                  <a:ext cx="56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E4D1EF1-8170-445C-B077-D6C7D6D86C60}"/>
                    </a:ext>
                  </a:extLst>
                </p14:cNvPr>
                <p14:cNvContentPartPr/>
                <p14:nvPr/>
              </p14:nvContentPartPr>
              <p14:xfrm>
                <a:off x="6105755" y="4837503"/>
                <a:ext cx="195120" cy="87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E4D1EF1-8170-445C-B077-D6C7D6D86C6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90275" y="4821959"/>
                  <a:ext cx="225720" cy="118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0E0DB8D-5432-49FE-95BA-088A9923228F}"/>
                    </a:ext>
                  </a:extLst>
                </p14:cNvPr>
                <p14:cNvContentPartPr/>
                <p14:nvPr/>
              </p14:nvContentPartPr>
              <p14:xfrm>
                <a:off x="6382595" y="4824903"/>
                <a:ext cx="126000" cy="88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0E0DB8D-5432-49FE-95BA-088A992322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67159" y="4809360"/>
                  <a:ext cx="156513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C572776-E6B4-4F97-83ED-767035016A4B}"/>
                    </a:ext>
                  </a:extLst>
                </p14:cNvPr>
                <p14:cNvContentPartPr/>
                <p14:nvPr/>
              </p14:nvContentPartPr>
              <p14:xfrm>
                <a:off x="6546035" y="4686663"/>
                <a:ext cx="220320" cy="346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C572776-E6B4-4F97-83ED-767035016A4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30580" y="4671167"/>
                  <a:ext cx="250870" cy="376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F2ACB02-BFAF-4394-B683-143DBEBDD901}"/>
                    </a:ext>
                  </a:extLst>
                </p14:cNvPr>
                <p14:cNvContentPartPr/>
                <p14:nvPr/>
              </p14:nvContentPartPr>
              <p14:xfrm>
                <a:off x="6885515" y="4831383"/>
                <a:ext cx="44280" cy="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F2ACB02-BFAF-4394-B683-143DBEBDD90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70160" y="4815903"/>
                  <a:ext cx="74633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A255F1E-99D8-4192-9FE5-D0BAA24B9F52}"/>
                    </a:ext>
                  </a:extLst>
                </p14:cNvPr>
                <p14:cNvContentPartPr/>
                <p14:nvPr/>
              </p14:nvContentPartPr>
              <p14:xfrm>
                <a:off x="6904235" y="4862703"/>
                <a:ext cx="38160" cy="12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A255F1E-99D8-4192-9FE5-D0BAA24B9F5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888755" y="4847223"/>
                  <a:ext cx="687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BED82F2-9798-4E04-8BB1-6FA30F230903}"/>
                  </a:ext>
                </a:extLst>
              </p14:cNvPr>
              <p14:cNvContentPartPr/>
              <p14:nvPr/>
            </p14:nvContentPartPr>
            <p14:xfrm>
              <a:off x="7074155" y="4001583"/>
              <a:ext cx="63360" cy="1198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BED82F2-9798-4E04-8BB1-6FA30F230903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058675" y="3986103"/>
                <a:ext cx="939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D23A958-4862-4F25-B32C-E25702EA1CE5}"/>
                  </a:ext>
                </a:extLst>
              </p14:cNvPr>
              <p14:cNvContentPartPr/>
              <p14:nvPr/>
            </p14:nvContentPartPr>
            <p14:xfrm>
              <a:off x="7118075" y="4215063"/>
              <a:ext cx="6480" cy="12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D23A958-4862-4F25-B32C-E25702EA1CE5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102595" y="4199583"/>
                <a:ext cx="3708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84" name="Group 215">
            <a:extLst>
              <a:ext uri="{FF2B5EF4-FFF2-40B4-BE49-F238E27FC236}">
                <a16:creationId xmlns:a16="http://schemas.microsoft.com/office/drawing/2014/main" id="{7469EBB8-A52B-4380-977C-B392333CB6D7}"/>
              </a:ext>
            </a:extLst>
          </p:cNvPr>
          <p:cNvGrpSpPr>
            <a:grpSpLocks/>
          </p:cNvGrpSpPr>
          <p:nvPr/>
        </p:nvGrpSpPr>
        <p:grpSpPr bwMode="auto">
          <a:xfrm>
            <a:off x="7173913" y="4775200"/>
            <a:ext cx="50800" cy="195263"/>
            <a:chOff x="7174595" y="4774863"/>
            <a:chExt cx="5076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B81D112-A5A5-4C39-8E8C-CDCF1B4F92A0}"/>
                    </a:ext>
                  </a:extLst>
                </p14:cNvPr>
                <p14:cNvContentPartPr/>
                <p14:nvPr/>
              </p14:nvContentPartPr>
              <p14:xfrm>
                <a:off x="7174595" y="4774863"/>
                <a:ext cx="50760" cy="132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B81D112-A5A5-4C39-8E8C-CDCF1B4F92A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59004" y="4759383"/>
                  <a:ext cx="81579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89C3D7E-B30F-44E0-A4CD-43923CF99C98}"/>
                    </a:ext>
                  </a:extLst>
                </p14:cNvPr>
                <p14:cNvContentPartPr/>
                <p14:nvPr/>
              </p14:nvContentPartPr>
              <p14:xfrm>
                <a:off x="7212395" y="4963503"/>
                <a:ext cx="6480" cy="6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89C3D7E-B30F-44E0-A4CD-43923CF99C9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196915" y="4948838"/>
                  <a:ext cx="37080" cy="35469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6" name="Group 29">
            <a:extLst>
              <a:ext uri="{FF2B5EF4-FFF2-40B4-BE49-F238E27FC236}">
                <a16:creationId xmlns:a16="http://schemas.microsoft.com/office/drawing/2014/main" id="{8A25D7D1-E339-43C3-92F2-C6484708695E}"/>
              </a:ext>
            </a:extLst>
          </p:cNvPr>
          <p:cNvGrpSpPr>
            <a:grpSpLocks/>
          </p:cNvGrpSpPr>
          <p:nvPr/>
        </p:nvGrpSpPr>
        <p:grpSpPr bwMode="auto">
          <a:xfrm>
            <a:off x="1484313" y="852488"/>
            <a:ext cx="1824037" cy="458787"/>
            <a:chOff x="1484795" y="852303"/>
            <a:chExt cx="182376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13A97B-A162-4227-8A76-29216DC110A2}"/>
                    </a:ext>
                  </a:extLst>
                </p14:cNvPr>
                <p14:cNvContentPartPr/>
                <p14:nvPr/>
              </p14:nvContentPartPr>
              <p14:xfrm>
                <a:off x="1484795" y="945903"/>
                <a:ext cx="25560" cy="91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13A97B-A162-4227-8A76-29216DC110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69094" y="930423"/>
                  <a:ext cx="56597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DDEBD5-04DB-4699-9991-5FF489B29633}"/>
                    </a:ext>
                  </a:extLst>
                </p14:cNvPr>
                <p14:cNvContentPartPr/>
                <p14:nvPr/>
              </p14:nvContentPartPr>
              <p14:xfrm>
                <a:off x="1497395" y="908103"/>
                <a:ext cx="214200" cy="88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DDEBD5-04DB-4699-9991-5FF489B296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81889" y="892623"/>
                  <a:ext cx="244852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AD17E7-B000-4E4E-97D5-3FEC417778BB}"/>
                    </a:ext>
                  </a:extLst>
                </p14:cNvPr>
                <p14:cNvContentPartPr/>
                <p14:nvPr/>
              </p14:nvContentPartPr>
              <p14:xfrm>
                <a:off x="1780355" y="933303"/>
                <a:ext cx="157680" cy="69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AD17E7-B000-4E4E-97D5-3FEC417778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4875" y="917823"/>
                  <a:ext cx="188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8A3C9B-81A4-475D-AAF1-76D01EBCCD95}"/>
                    </a:ext>
                  </a:extLst>
                </p14:cNvPr>
                <p14:cNvContentPartPr/>
                <p14:nvPr/>
              </p14:nvContentPartPr>
              <p14:xfrm>
                <a:off x="2006795" y="914583"/>
                <a:ext cx="157680" cy="13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8A3C9B-81A4-475D-AAF1-76D01EBCCD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91315" y="899103"/>
                  <a:ext cx="188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E04E1C-19F1-46E6-A541-DF539F726E2B}"/>
                    </a:ext>
                  </a:extLst>
                </p14:cNvPr>
                <p14:cNvContentPartPr/>
                <p14:nvPr/>
              </p14:nvContentPartPr>
              <p14:xfrm>
                <a:off x="2226755" y="908103"/>
                <a:ext cx="195120" cy="6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E04E1C-19F1-46E6-A541-DF539F726E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11304" y="892623"/>
                  <a:ext cx="225664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7D471F-604A-45F7-9D8C-0E5E7B414B9D}"/>
                    </a:ext>
                  </a:extLst>
                </p14:cNvPr>
                <p14:cNvContentPartPr/>
                <p14:nvPr/>
              </p14:nvContentPartPr>
              <p14:xfrm>
                <a:off x="2465795" y="876783"/>
                <a:ext cx="1198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7D471F-604A-45F7-9D8C-0E5E7B414B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50315" y="861303"/>
                  <a:ext cx="150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439AB4-54C0-4E4A-935E-4640BBABC969}"/>
                    </a:ext>
                  </a:extLst>
                </p14:cNvPr>
                <p14:cNvContentPartPr/>
                <p14:nvPr/>
              </p14:nvContentPartPr>
              <p14:xfrm>
                <a:off x="2666675" y="908103"/>
                <a:ext cx="12960" cy="75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439AB4-54C0-4E4A-935E-4640BBABC9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1195" y="892549"/>
                  <a:ext cx="4356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B40D57-1BB7-48D6-9180-E8F75C8D3063}"/>
                    </a:ext>
                  </a:extLst>
                </p14:cNvPr>
                <p14:cNvContentPartPr/>
                <p14:nvPr/>
              </p14:nvContentPartPr>
              <p14:xfrm>
                <a:off x="2698355" y="852303"/>
                <a:ext cx="6480" cy="18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B40D57-1BB7-48D6-9180-E8F75C8D30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3690" y="837121"/>
                  <a:ext cx="35469" cy="48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A68AD55-76DA-4084-9B13-09EC4FE60A7D}"/>
                    </a:ext>
                  </a:extLst>
                </p14:cNvPr>
                <p14:cNvContentPartPr/>
                <p14:nvPr/>
              </p14:nvContentPartPr>
              <p14:xfrm>
                <a:off x="2792675" y="908103"/>
                <a:ext cx="170280" cy="69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A68AD55-76DA-4084-9B13-09EC4FE60A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7195" y="892623"/>
                  <a:ext cx="200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1772B3-0B97-4FF0-B4CD-59CB0843702D}"/>
                    </a:ext>
                  </a:extLst>
                </p14:cNvPr>
                <p14:cNvContentPartPr/>
                <p14:nvPr/>
              </p14:nvContentPartPr>
              <p14:xfrm>
                <a:off x="3018755" y="927183"/>
                <a:ext cx="88200" cy="94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1772B3-0B97-4FF0-B4CD-59CB084370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3275" y="911703"/>
                  <a:ext cx="118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4815B84-2229-48B4-92AE-5D7B546D70F9}"/>
                    </a:ext>
                  </a:extLst>
                </p14:cNvPr>
                <p14:cNvContentPartPr/>
                <p14:nvPr/>
              </p14:nvContentPartPr>
              <p14:xfrm>
                <a:off x="1654715" y="1140663"/>
                <a:ext cx="6480" cy="170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4815B84-2229-48B4-92AE-5D7B546D70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40050" y="1125150"/>
                  <a:ext cx="35469" cy="200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D138B2-A5E6-48E9-B0FF-3A6D06F4C0CB}"/>
                    </a:ext>
                  </a:extLst>
                </p14:cNvPr>
                <p14:cNvContentPartPr/>
                <p14:nvPr/>
              </p14:nvContentPartPr>
              <p14:xfrm>
                <a:off x="1642115" y="1134543"/>
                <a:ext cx="107280" cy="9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D138B2-A5E6-48E9-B0FF-3A6D06F4C0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26635" y="1119063"/>
                  <a:ext cx="137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9653DB9-B866-47EC-86F6-59C25AB25F6C}"/>
                    </a:ext>
                  </a:extLst>
                </p14:cNvPr>
                <p14:cNvContentPartPr/>
                <p14:nvPr/>
              </p14:nvContentPartPr>
              <p14:xfrm>
                <a:off x="1799075" y="1165863"/>
                <a:ext cx="170280" cy="82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9653DB9-B866-47EC-86F6-59C25AB25F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3562" y="1150383"/>
                  <a:ext cx="200945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8A7C43-556D-4E59-93BC-327F91CE0CDE}"/>
                    </a:ext>
                  </a:extLst>
                </p14:cNvPr>
                <p14:cNvContentPartPr/>
                <p14:nvPr/>
              </p14:nvContentPartPr>
              <p14:xfrm>
                <a:off x="2038115" y="1165863"/>
                <a:ext cx="119880" cy="7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8A7C43-556D-4E59-93BC-327F91CE0CD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22635" y="1150309"/>
                  <a:ext cx="15048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80A8607-D7A6-4029-AB3A-C752135BEF03}"/>
                    </a:ext>
                  </a:extLst>
                </p14:cNvPr>
                <p14:cNvContentPartPr/>
                <p14:nvPr/>
              </p14:nvContentPartPr>
              <p14:xfrm>
                <a:off x="2220275" y="1184943"/>
                <a:ext cx="258120" cy="8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80A8607-D7A6-4029-AB3A-C752135BEF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04795" y="1169463"/>
                  <a:ext cx="288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E7B34EC-E68D-41C2-93FD-D8AACE10BD5F}"/>
                    </a:ext>
                  </a:extLst>
                </p14:cNvPr>
                <p14:cNvContentPartPr/>
                <p14:nvPr/>
              </p14:nvContentPartPr>
              <p14:xfrm>
                <a:off x="2541035" y="1172343"/>
                <a:ext cx="126000" cy="9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E7B34EC-E68D-41C2-93FD-D8AACE10BD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25555" y="1156863"/>
                  <a:ext cx="156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C54955-C931-4CED-A9FF-C4CA2F918D5C}"/>
                    </a:ext>
                  </a:extLst>
                </p14:cNvPr>
                <p14:cNvContentPartPr/>
                <p14:nvPr/>
              </p14:nvContentPartPr>
              <p14:xfrm>
                <a:off x="2767475" y="1109343"/>
                <a:ext cx="31680" cy="163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C54955-C931-4CED-A9FF-C4CA2F918D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52169" y="1093863"/>
                  <a:ext cx="61936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CD043BF-60EA-402F-9EAA-45E0711EA220}"/>
                    </a:ext>
                  </a:extLst>
                </p14:cNvPr>
                <p14:cNvContentPartPr/>
                <p14:nvPr/>
              </p14:nvContentPartPr>
              <p14:xfrm>
                <a:off x="2713475" y="1172343"/>
                <a:ext cx="249120" cy="8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CD043BF-60EA-402F-9EAA-45E0711EA22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97995" y="1156863"/>
                  <a:ext cx="279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7A4F1AC-B043-4327-BD6B-FDF8671C6D12}"/>
                    </a:ext>
                  </a:extLst>
                </p14:cNvPr>
                <p14:cNvContentPartPr/>
                <p14:nvPr/>
              </p14:nvContentPartPr>
              <p14:xfrm>
                <a:off x="2924435" y="1090623"/>
                <a:ext cx="6480" cy="6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7A4F1AC-B043-4327-BD6B-FDF8671C6D1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08955" y="1075958"/>
                  <a:ext cx="370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9124893-18BD-44CF-BE54-84B0AFB8ED18}"/>
                    </a:ext>
                  </a:extLst>
                </p14:cNvPr>
                <p14:cNvContentPartPr/>
                <p14:nvPr/>
              </p14:nvContentPartPr>
              <p14:xfrm>
                <a:off x="3018755" y="1165863"/>
                <a:ext cx="119880" cy="88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9124893-18BD-44CF-BE54-84B0AFB8ED1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03275" y="1150383"/>
                  <a:ext cx="150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31EDBC-4ABE-4F80-AA13-6562B4FF328A}"/>
                    </a:ext>
                  </a:extLst>
                </p14:cNvPr>
                <p14:cNvContentPartPr/>
                <p14:nvPr/>
              </p14:nvContentPartPr>
              <p14:xfrm>
                <a:off x="3176075" y="1159743"/>
                <a:ext cx="132480" cy="11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31EDBC-4ABE-4F80-AA13-6562B4FF32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60553" y="1144263"/>
                  <a:ext cx="163163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667" name="Group 48">
            <a:extLst>
              <a:ext uri="{FF2B5EF4-FFF2-40B4-BE49-F238E27FC236}">
                <a16:creationId xmlns:a16="http://schemas.microsoft.com/office/drawing/2014/main" id="{348358FF-0AF7-4D85-8DC2-11DB7A386961}"/>
              </a:ext>
            </a:extLst>
          </p:cNvPr>
          <p:cNvGrpSpPr>
            <a:grpSpLocks/>
          </p:cNvGrpSpPr>
          <p:nvPr/>
        </p:nvGrpSpPr>
        <p:grpSpPr bwMode="auto">
          <a:xfrm>
            <a:off x="3943350" y="719138"/>
            <a:ext cx="987425" cy="227012"/>
            <a:chOff x="3943235" y="719463"/>
            <a:chExt cx="9871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59771D-9727-4693-B603-5804547FBB35}"/>
                    </a:ext>
                  </a:extLst>
                </p14:cNvPr>
                <p14:cNvContentPartPr/>
                <p14:nvPr/>
              </p14:nvContentPartPr>
              <p14:xfrm>
                <a:off x="3943235" y="826383"/>
                <a:ext cx="214200" cy="119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59771D-9727-4693-B603-5804547FBB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27755" y="810903"/>
                  <a:ext cx="244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DAC4A0-7D80-4B43-AD66-E8C4A4652DEA}"/>
                    </a:ext>
                  </a:extLst>
                </p14:cNvPr>
                <p14:cNvContentPartPr/>
                <p14:nvPr/>
              </p14:nvContentPartPr>
              <p14:xfrm>
                <a:off x="4226195" y="864183"/>
                <a:ext cx="182520" cy="75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DAC4A0-7D80-4B43-AD66-E8C4A4652D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10745" y="848703"/>
                  <a:ext cx="2130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5C0DBA-6622-46A6-B159-CEE617BC3A68}"/>
                    </a:ext>
                  </a:extLst>
                </p14:cNvPr>
                <p14:cNvContentPartPr/>
                <p14:nvPr/>
              </p14:nvContentPartPr>
              <p14:xfrm>
                <a:off x="4477475" y="763743"/>
                <a:ext cx="12960" cy="157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5C0DBA-6622-46A6-B159-CEE617BC3A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61995" y="748263"/>
                  <a:ext cx="43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1E94B0-E136-4BC3-A738-585A7D81856D}"/>
                    </a:ext>
                  </a:extLst>
                </p14:cNvPr>
                <p14:cNvContentPartPr/>
                <p14:nvPr/>
              </p14:nvContentPartPr>
              <p14:xfrm>
                <a:off x="4420955" y="851583"/>
                <a:ext cx="132480" cy="6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1E94B0-E136-4BC3-A738-585A7D81856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05475" y="836103"/>
                  <a:ext cx="163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8A90D0-8943-48F1-A18D-990BCA4D3EC2}"/>
                    </a:ext>
                  </a:extLst>
                </p14:cNvPr>
                <p14:cNvContentPartPr/>
                <p14:nvPr/>
              </p14:nvContentPartPr>
              <p14:xfrm>
                <a:off x="4596995" y="838983"/>
                <a:ext cx="157680" cy="82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8A90D0-8943-48F1-A18D-990BCA4D3E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81515" y="823503"/>
                  <a:ext cx="188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B527A71-A5AA-4265-B631-9D28C6FA14EF}"/>
                    </a:ext>
                  </a:extLst>
                </p14:cNvPr>
                <p14:cNvContentPartPr/>
                <p14:nvPr/>
              </p14:nvContentPartPr>
              <p14:xfrm>
                <a:off x="4779155" y="719463"/>
                <a:ext cx="151200" cy="195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527A71-A5AA-4265-B631-9D28C6FA14E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63675" y="703983"/>
                  <a:ext cx="1818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668" name="Group 47">
            <a:extLst>
              <a:ext uri="{FF2B5EF4-FFF2-40B4-BE49-F238E27FC236}">
                <a16:creationId xmlns:a16="http://schemas.microsoft.com/office/drawing/2014/main" id="{68930055-5376-4B12-94D1-7D2ED3E8F2D3}"/>
              </a:ext>
            </a:extLst>
          </p:cNvPr>
          <p:cNvGrpSpPr>
            <a:grpSpLocks/>
          </p:cNvGrpSpPr>
          <p:nvPr/>
        </p:nvGrpSpPr>
        <p:grpSpPr bwMode="auto">
          <a:xfrm>
            <a:off x="4005263" y="1014413"/>
            <a:ext cx="1490662" cy="207962"/>
            <a:chOff x="4005875" y="1015023"/>
            <a:chExt cx="149040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7710A5-59EE-40EB-9127-B0A69030E8EE}"/>
                    </a:ext>
                  </a:extLst>
                </p14:cNvPr>
                <p14:cNvContentPartPr/>
                <p14:nvPr/>
              </p14:nvContentPartPr>
              <p14:xfrm>
                <a:off x="4012355" y="1096743"/>
                <a:ext cx="12960" cy="126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7710A5-59EE-40EB-9127-B0A69030E8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96875" y="1081263"/>
                  <a:ext cx="43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AE98E32-62A2-4B4F-B9CA-A7ADDBCDEF21}"/>
                    </a:ext>
                  </a:extLst>
                </p14:cNvPr>
                <p14:cNvContentPartPr/>
                <p14:nvPr/>
              </p14:nvContentPartPr>
              <p14:xfrm>
                <a:off x="4005875" y="1071543"/>
                <a:ext cx="100800" cy="88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AE98E32-62A2-4B4F-B9CA-A7ADDBCDEF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90395" y="1056063"/>
                  <a:ext cx="131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D229C67-38F6-4B82-B8EA-49F23FFE2C7F}"/>
                    </a:ext>
                  </a:extLst>
                </p14:cNvPr>
                <p14:cNvContentPartPr/>
                <p14:nvPr/>
              </p14:nvContentPartPr>
              <p14:xfrm>
                <a:off x="4144475" y="1103223"/>
                <a:ext cx="145080" cy="88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D229C67-38F6-4B82-B8EA-49F23FFE2C7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28995" y="1087806"/>
                  <a:ext cx="17568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6CFF55-C24F-4F9E-8EC4-6C1C890426A6}"/>
                    </a:ext>
                  </a:extLst>
                </p14:cNvPr>
                <p14:cNvContentPartPr/>
                <p14:nvPr/>
              </p14:nvContentPartPr>
              <p14:xfrm>
                <a:off x="4333475" y="1109343"/>
                <a:ext cx="106560" cy="8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6CFF55-C24F-4F9E-8EC4-6C1C890426A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17995" y="1093863"/>
                  <a:ext cx="137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69B92C5-BF76-4926-A6B8-E71ED78E193D}"/>
                    </a:ext>
                  </a:extLst>
                </p14:cNvPr>
                <p14:cNvContentPartPr/>
                <p14:nvPr/>
              </p14:nvContentPartPr>
              <p14:xfrm>
                <a:off x="4490795" y="1109343"/>
                <a:ext cx="244800" cy="7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69B92C5-BF76-4926-A6B8-E71ED78E19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5338" y="1093789"/>
                  <a:ext cx="275355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53A43C-06F7-4520-AF3D-449791A78746}"/>
                    </a:ext>
                  </a:extLst>
                </p14:cNvPr>
                <p14:cNvContentPartPr/>
                <p14:nvPr/>
              </p14:nvContentPartPr>
              <p14:xfrm>
                <a:off x="4791755" y="1103223"/>
                <a:ext cx="100800" cy="9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53A43C-06F7-4520-AF3D-449791A787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76275" y="1087743"/>
                  <a:ext cx="131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73D20A-CE7A-452C-AD09-ED7A7A1511F9}"/>
                    </a:ext>
                  </a:extLst>
                </p14:cNvPr>
                <p14:cNvContentPartPr/>
                <p14:nvPr/>
              </p14:nvContentPartPr>
              <p14:xfrm>
                <a:off x="4992995" y="1015023"/>
                <a:ext cx="6480" cy="163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73D20A-CE7A-452C-AD09-ED7A7A1511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77515" y="999543"/>
                  <a:ext cx="37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BBCB101-C4C9-4CED-BE79-4C2E551F1DB8}"/>
                    </a:ext>
                  </a:extLst>
                </p14:cNvPr>
                <p14:cNvContentPartPr/>
                <p14:nvPr/>
              </p14:nvContentPartPr>
              <p14:xfrm>
                <a:off x="4949075" y="1103223"/>
                <a:ext cx="207720" cy="8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BBCB101-C4C9-4CED-BE79-4C2E551F1D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33622" y="1087806"/>
                  <a:ext cx="238267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9F4A91D-B79D-4F9E-82E1-4E4E9759AD05}"/>
                    </a:ext>
                  </a:extLst>
                </p14:cNvPr>
                <p14:cNvContentPartPr/>
                <p14:nvPr/>
              </p14:nvContentPartPr>
              <p14:xfrm>
                <a:off x="5112515" y="1027623"/>
                <a:ext cx="12960" cy="19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9F4A91D-B79D-4F9E-82E1-4E4E9759AD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97035" y="1012143"/>
                  <a:ext cx="43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94E770D-C50A-43AB-9B8A-CF9721C524D7}"/>
                    </a:ext>
                  </a:extLst>
                </p14:cNvPr>
                <p14:cNvContentPartPr/>
                <p14:nvPr/>
              </p14:nvContentPartPr>
              <p14:xfrm>
                <a:off x="5194235" y="1115823"/>
                <a:ext cx="75960" cy="82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94E770D-C50A-43AB-9B8A-CF9721C524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78681" y="1100343"/>
                  <a:ext cx="106706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918A95C-2ECA-400E-A033-D7230475463D}"/>
                    </a:ext>
                  </a:extLst>
                </p14:cNvPr>
                <p14:cNvContentPartPr/>
                <p14:nvPr/>
              </p14:nvContentPartPr>
              <p14:xfrm>
                <a:off x="5319875" y="1078023"/>
                <a:ext cx="176400" cy="126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918A95C-2ECA-400E-A033-D723047546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04395" y="1062587"/>
                  <a:ext cx="207000" cy="1565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669" name="Group 54">
            <a:extLst>
              <a:ext uri="{FF2B5EF4-FFF2-40B4-BE49-F238E27FC236}">
                <a16:creationId xmlns:a16="http://schemas.microsoft.com/office/drawing/2014/main" id="{3D4EEE5C-0E7F-4D43-9862-20494B1BBE47}"/>
              </a:ext>
            </a:extLst>
          </p:cNvPr>
          <p:cNvGrpSpPr>
            <a:grpSpLocks/>
          </p:cNvGrpSpPr>
          <p:nvPr/>
        </p:nvGrpSpPr>
        <p:grpSpPr bwMode="auto">
          <a:xfrm>
            <a:off x="5992813" y="712788"/>
            <a:ext cx="458787" cy="133350"/>
            <a:chOff x="5992715" y="713343"/>
            <a:chExt cx="45936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C3DE5BE-4295-43AA-9993-AF7AEB03BDEC}"/>
                    </a:ext>
                  </a:extLst>
                </p14:cNvPr>
                <p14:cNvContentPartPr/>
                <p14:nvPr/>
              </p14:nvContentPartPr>
              <p14:xfrm>
                <a:off x="5992715" y="713343"/>
                <a:ext cx="126000" cy="126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C3DE5BE-4295-43AA-9993-AF7AEB03BD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77279" y="697907"/>
                  <a:ext cx="156513" cy="156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4D36116-48BB-40C6-A831-4404A178AF71}"/>
                    </a:ext>
                  </a:extLst>
                </p14:cNvPr>
                <p14:cNvContentPartPr/>
                <p14:nvPr/>
              </p14:nvContentPartPr>
              <p14:xfrm>
                <a:off x="6206555" y="788583"/>
                <a:ext cx="6480" cy="12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4D36116-48BB-40C6-A831-4404A178AF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91890" y="773103"/>
                  <a:ext cx="35469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B094EF5-7160-49B5-B7C3-792F780B5392}"/>
                    </a:ext>
                  </a:extLst>
                </p14:cNvPr>
                <p14:cNvContentPartPr/>
                <p14:nvPr/>
              </p14:nvContentPartPr>
              <p14:xfrm>
                <a:off x="6357395" y="738543"/>
                <a:ext cx="38160" cy="94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B094EF5-7160-49B5-B7C3-792F780B539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41915" y="723063"/>
                  <a:ext cx="68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1DC62C0-3039-485D-A01B-E58C2F944684}"/>
                    </a:ext>
                  </a:extLst>
                </p14:cNvPr>
                <p14:cNvContentPartPr/>
                <p14:nvPr/>
              </p14:nvContentPartPr>
              <p14:xfrm>
                <a:off x="6344795" y="832863"/>
                <a:ext cx="107280" cy="12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1DC62C0-3039-485D-A01B-E58C2F9446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29315" y="817383"/>
                  <a:ext cx="137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B4FAAB-E32A-4AA7-B940-047A5076625A}"/>
                    </a:ext>
                  </a:extLst>
                </p14:cNvPr>
                <p14:cNvContentPartPr/>
                <p14:nvPr/>
              </p14:nvContentPartPr>
              <p14:xfrm>
                <a:off x="6288275" y="725943"/>
                <a:ext cx="151200" cy="1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B4FAAB-E32A-4AA7-B940-047A507662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72795" y="710463"/>
                  <a:ext cx="1818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670" name="Group 66">
            <a:extLst>
              <a:ext uri="{FF2B5EF4-FFF2-40B4-BE49-F238E27FC236}">
                <a16:creationId xmlns:a16="http://schemas.microsoft.com/office/drawing/2014/main" id="{3853DEEC-A60A-4856-9417-3EDE9FCD23AC}"/>
              </a:ext>
            </a:extLst>
          </p:cNvPr>
          <p:cNvGrpSpPr>
            <a:grpSpLocks/>
          </p:cNvGrpSpPr>
          <p:nvPr/>
        </p:nvGrpSpPr>
        <p:grpSpPr bwMode="auto">
          <a:xfrm>
            <a:off x="5948363" y="958850"/>
            <a:ext cx="1252537" cy="244475"/>
            <a:chOff x="5948795" y="958503"/>
            <a:chExt cx="125172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9B3214-3492-44C2-8AC7-94A6F3325F46}"/>
                    </a:ext>
                  </a:extLst>
                </p14:cNvPr>
                <p14:cNvContentPartPr/>
                <p14:nvPr/>
              </p14:nvContentPartPr>
              <p14:xfrm>
                <a:off x="5954915" y="1052823"/>
                <a:ext cx="19080" cy="138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9B3214-3492-44C2-8AC7-94A6F3325F4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39435" y="1037383"/>
                  <a:ext cx="49680" cy="169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CDFA24C-4844-4DBF-963A-C782B38055C0}"/>
                    </a:ext>
                  </a:extLst>
                </p14:cNvPr>
                <p14:cNvContentPartPr/>
                <p14:nvPr/>
              </p14:nvContentPartPr>
              <p14:xfrm>
                <a:off x="5948795" y="1046343"/>
                <a:ext cx="126000" cy="94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CDFA24C-4844-4DBF-963A-C782B38055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3359" y="1030863"/>
                  <a:ext cx="156513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93570D-67E4-4ED9-A0E8-CDBAF916DC3A}"/>
                    </a:ext>
                  </a:extLst>
                </p14:cNvPr>
                <p14:cNvContentPartPr/>
                <p14:nvPr/>
              </p14:nvContentPartPr>
              <p14:xfrm>
                <a:off x="6112235" y="1096743"/>
                <a:ext cx="138600" cy="87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93570D-67E4-4ED9-A0E8-CDBAF916DC3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96795" y="1081199"/>
                  <a:ext cx="169121" cy="118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978D712-88C2-4EC7-8B55-33BA8D568C54}"/>
                    </a:ext>
                  </a:extLst>
                </p14:cNvPr>
                <p14:cNvContentPartPr/>
                <p14:nvPr/>
              </p14:nvContentPartPr>
              <p14:xfrm>
                <a:off x="6269195" y="1084143"/>
                <a:ext cx="94680" cy="82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978D712-88C2-4EC7-8B55-33BA8D568C5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53715" y="1068663"/>
                  <a:ext cx="125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0EF277-77BC-4975-AA77-05B68E7E4DAA}"/>
                    </a:ext>
                  </a:extLst>
                </p14:cNvPr>
                <p14:cNvContentPartPr/>
                <p14:nvPr/>
              </p14:nvContentPartPr>
              <p14:xfrm>
                <a:off x="6401315" y="1071543"/>
                <a:ext cx="226800" cy="107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0EF277-77BC-4975-AA77-05B68E7E4D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85810" y="1056063"/>
                  <a:ext cx="257449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2B6964E-6061-45BE-9F88-ADAAB91D07A8}"/>
                    </a:ext>
                  </a:extLst>
                </p14:cNvPr>
                <p14:cNvContentPartPr/>
                <p14:nvPr/>
              </p14:nvContentPartPr>
              <p14:xfrm>
                <a:off x="6665555" y="1115823"/>
                <a:ext cx="94680" cy="7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2B6964E-6061-45BE-9F88-ADAAB91D07A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50075" y="1100343"/>
                  <a:ext cx="125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74C55A3-0B20-4EBF-A546-19EC2AB9CF47}"/>
                    </a:ext>
                  </a:extLst>
                </p14:cNvPr>
                <p14:cNvContentPartPr/>
                <p14:nvPr/>
              </p14:nvContentPartPr>
              <p14:xfrm>
                <a:off x="6791195" y="958503"/>
                <a:ext cx="12960" cy="19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74C55A3-0B20-4EBF-A546-19EC2AB9CF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75715" y="943023"/>
                  <a:ext cx="43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6E2D25-E310-430E-ABC6-3ABB9351CF59}"/>
                    </a:ext>
                  </a:extLst>
                </p14:cNvPr>
                <p14:cNvContentPartPr/>
                <p14:nvPr/>
              </p14:nvContentPartPr>
              <p14:xfrm>
                <a:off x="6778595" y="1096743"/>
                <a:ext cx="157680" cy="107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6E2D25-E310-430E-ABC6-3ABB9351CF5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63080" y="1081263"/>
                  <a:ext cx="18835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F8C0E0E-DDEE-4EA8-8AD2-36C7B118AC3B}"/>
                    </a:ext>
                  </a:extLst>
                </p14:cNvPr>
                <p14:cNvContentPartPr/>
                <p14:nvPr/>
              </p14:nvContentPartPr>
              <p14:xfrm>
                <a:off x="6860315" y="1006023"/>
                <a:ext cx="25560" cy="28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F8C0E0E-DDEE-4EA8-8AD2-36C7B118AC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44614" y="990543"/>
                  <a:ext cx="56597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1638DB-7F5D-4213-A6B2-36DB4C721CAE}"/>
                    </a:ext>
                  </a:extLst>
                </p14:cNvPr>
                <p14:cNvContentPartPr/>
                <p14:nvPr/>
              </p14:nvContentPartPr>
              <p14:xfrm>
                <a:off x="6948515" y="1121943"/>
                <a:ext cx="75960" cy="6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1638DB-7F5D-4213-A6B2-36DB4C721CA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33035" y="1106375"/>
                  <a:ext cx="106560" cy="94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4D2FA91-5F7D-4D17-BED6-C8258E97A688}"/>
                    </a:ext>
                  </a:extLst>
                </p14:cNvPr>
                <p14:cNvContentPartPr/>
                <p14:nvPr/>
              </p14:nvContentPartPr>
              <p14:xfrm>
                <a:off x="7042835" y="1096743"/>
                <a:ext cx="157680" cy="107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4D2FA91-5F7D-4D17-BED6-C8258E97A6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27355" y="1081263"/>
                  <a:ext cx="1882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671" name="Group 81">
            <a:extLst>
              <a:ext uri="{FF2B5EF4-FFF2-40B4-BE49-F238E27FC236}">
                <a16:creationId xmlns:a16="http://schemas.microsoft.com/office/drawing/2014/main" id="{4356CE9E-B9F6-4827-9FD2-E97EC8E5D448}"/>
              </a:ext>
            </a:extLst>
          </p:cNvPr>
          <p:cNvGrpSpPr>
            <a:grpSpLocks/>
          </p:cNvGrpSpPr>
          <p:nvPr/>
        </p:nvGrpSpPr>
        <p:grpSpPr bwMode="auto">
          <a:xfrm>
            <a:off x="7670800" y="650875"/>
            <a:ext cx="1289050" cy="257175"/>
            <a:chOff x="7671395" y="651063"/>
            <a:chExt cx="128916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6FB4225-CE3F-41B8-A0E2-4776B66D701B}"/>
                    </a:ext>
                  </a:extLst>
                </p14:cNvPr>
                <p14:cNvContentPartPr/>
                <p14:nvPr/>
              </p14:nvContentPartPr>
              <p14:xfrm>
                <a:off x="7671395" y="788583"/>
                <a:ext cx="126000" cy="82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6FB4225-CE3F-41B8-A0E2-4776B66D70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55959" y="773103"/>
                  <a:ext cx="156513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7416A1-7C54-481E-9AC9-B609FCED3ADD}"/>
                    </a:ext>
                  </a:extLst>
                </p14:cNvPr>
                <p14:cNvContentPartPr/>
                <p14:nvPr/>
              </p14:nvContentPartPr>
              <p14:xfrm>
                <a:off x="7822235" y="801183"/>
                <a:ext cx="151200" cy="106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7416A1-7C54-481E-9AC9-B609FCED3A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06755" y="785703"/>
                  <a:ext cx="181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C317990-7198-4BBD-AD8C-78FEEADB65E7}"/>
                    </a:ext>
                  </a:extLst>
                </p14:cNvPr>
                <p14:cNvContentPartPr/>
                <p14:nvPr/>
              </p14:nvContentPartPr>
              <p14:xfrm>
                <a:off x="7985675" y="813783"/>
                <a:ext cx="82080" cy="7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C317990-7198-4BBD-AD8C-78FEEADB65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70195" y="798229"/>
                  <a:ext cx="11268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6DDE419-3BAE-4F8D-B2C3-B423C4F842B2}"/>
                    </a:ext>
                  </a:extLst>
                </p14:cNvPr>
                <p14:cNvContentPartPr/>
                <p14:nvPr/>
              </p14:nvContentPartPr>
              <p14:xfrm>
                <a:off x="8112035" y="832863"/>
                <a:ext cx="106560" cy="63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6DDE419-3BAE-4F8D-B2C3-B423C4F842B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96555" y="817383"/>
                  <a:ext cx="137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184D36-9A61-48F0-8B01-3476735CB9D0}"/>
                    </a:ext>
                  </a:extLst>
                </p14:cNvPr>
                <p14:cNvContentPartPr/>
                <p14:nvPr/>
              </p14:nvContentPartPr>
              <p14:xfrm>
                <a:off x="8180795" y="694263"/>
                <a:ext cx="25560" cy="201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184D36-9A61-48F0-8B01-3476735CB9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65315" y="678783"/>
                  <a:ext cx="56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BEE6C30-7BB8-4D1E-896B-2FCDF5B06EB8}"/>
                    </a:ext>
                  </a:extLst>
                </p14:cNvPr>
                <p14:cNvContentPartPr/>
                <p14:nvPr/>
              </p14:nvContentPartPr>
              <p14:xfrm>
                <a:off x="8268635" y="832863"/>
                <a:ext cx="6480" cy="60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BEE6C30-7BB8-4D1E-896B-2FCDF5B06E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3155" y="817383"/>
                  <a:ext cx="37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5ECA06-E063-4853-BE26-B43481182E12}"/>
                    </a:ext>
                  </a:extLst>
                </p14:cNvPr>
                <p14:cNvContentPartPr/>
                <p14:nvPr/>
              </p14:nvContentPartPr>
              <p14:xfrm>
                <a:off x="8287355" y="732783"/>
                <a:ext cx="19080" cy="4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5ECA06-E063-4853-BE26-B43481182E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71875" y="717303"/>
                  <a:ext cx="49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7AD10A5-D661-4E53-97C3-1FDE295252AB}"/>
                    </a:ext>
                  </a:extLst>
                </p14:cNvPr>
                <p14:cNvContentPartPr/>
                <p14:nvPr/>
              </p14:nvContentPartPr>
              <p14:xfrm>
                <a:off x="8331635" y="775983"/>
                <a:ext cx="12960" cy="122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7AD10A5-D661-4E53-97C3-1FDE295252A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16155" y="760503"/>
                  <a:ext cx="43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F0E1D60-5A82-420F-9A48-2AF7D3D6D046}"/>
                    </a:ext>
                  </a:extLst>
                </p14:cNvPr>
                <p14:cNvContentPartPr/>
                <p14:nvPr/>
              </p14:nvContentPartPr>
              <p14:xfrm>
                <a:off x="8319035" y="832863"/>
                <a:ext cx="5688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F0E1D60-5A82-420F-9A48-2AF7D3D6D04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03555" y="817383"/>
                  <a:ext cx="87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FE257B3-0EF9-405B-87FF-6F0D943DB00D}"/>
                    </a:ext>
                  </a:extLst>
                </p14:cNvPr>
                <p14:cNvContentPartPr/>
                <p14:nvPr/>
              </p14:nvContentPartPr>
              <p14:xfrm>
                <a:off x="8488595" y="757263"/>
                <a:ext cx="107280" cy="132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FE257B3-0EF9-405B-87FF-6F0D943DB00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73115" y="741741"/>
                  <a:ext cx="137880" cy="1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41F4AC8-7111-4D0B-AAA1-0321005E8080}"/>
                    </a:ext>
                  </a:extLst>
                </p14:cNvPr>
                <p14:cNvContentPartPr/>
                <p14:nvPr/>
              </p14:nvContentPartPr>
              <p14:xfrm>
                <a:off x="8582915" y="820263"/>
                <a:ext cx="126000" cy="75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41F4AC8-7111-4D0B-AAA1-0321005E808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67435" y="804783"/>
                  <a:ext cx="156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33A088-C943-43F0-AB66-89C88788EAFF}"/>
                    </a:ext>
                  </a:extLst>
                </p14:cNvPr>
                <p14:cNvContentPartPr/>
                <p14:nvPr/>
              </p14:nvContentPartPr>
              <p14:xfrm>
                <a:off x="8702435" y="807663"/>
                <a:ext cx="138600" cy="82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33A088-C943-43F0-AB66-89C88788EA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86955" y="792183"/>
                  <a:ext cx="169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ECEA8A4-A136-4152-B9A7-55C4A745681D}"/>
                    </a:ext>
                  </a:extLst>
                </p14:cNvPr>
                <p14:cNvContentPartPr/>
                <p14:nvPr/>
              </p14:nvContentPartPr>
              <p14:xfrm>
                <a:off x="8859755" y="820263"/>
                <a:ext cx="100800" cy="56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ECEA8A4-A136-4152-B9A7-55C4A745681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44330" y="804783"/>
                  <a:ext cx="131291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5026717-697C-439B-AA42-5485B09EAC99}"/>
                    </a:ext>
                  </a:extLst>
                </p14:cNvPr>
                <p14:cNvContentPartPr/>
                <p14:nvPr/>
              </p14:nvContentPartPr>
              <p14:xfrm>
                <a:off x="8916275" y="651063"/>
                <a:ext cx="12960" cy="219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5026717-697C-439B-AA42-5485B09EAC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00795" y="635583"/>
                  <a:ext cx="435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672" name="Group 93">
            <a:extLst>
              <a:ext uri="{FF2B5EF4-FFF2-40B4-BE49-F238E27FC236}">
                <a16:creationId xmlns:a16="http://schemas.microsoft.com/office/drawing/2014/main" id="{742E980C-C6B0-45BB-B9AA-6CE183268619}"/>
              </a:ext>
            </a:extLst>
          </p:cNvPr>
          <p:cNvGrpSpPr>
            <a:grpSpLocks/>
          </p:cNvGrpSpPr>
          <p:nvPr/>
        </p:nvGrpSpPr>
        <p:grpSpPr bwMode="auto">
          <a:xfrm>
            <a:off x="7653338" y="977900"/>
            <a:ext cx="1363662" cy="217488"/>
            <a:chOff x="7652675" y="977223"/>
            <a:chExt cx="136440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237005A-4E9A-4F2E-9635-D9D7D23B5841}"/>
                    </a:ext>
                  </a:extLst>
                </p14:cNvPr>
                <p14:cNvContentPartPr/>
                <p14:nvPr/>
              </p14:nvContentPartPr>
              <p14:xfrm>
                <a:off x="7652675" y="1090623"/>
                <a:ext cx="38160" cy="104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237005A-4E9A-4F2E-9635-D9D7D23B584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37195" y="1075143"/>
                  <a:ext cx="68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B48044D-EF4F-45A7-801C-B06B29E4B4FD}"/>
                    </a:ext>
                  </a:extLst>
                </p14:cNvPr>
                <p14:cNvContentPartPr/>
                <p14:nvPr/>
              </p14:nvContentPartPr>
              <p14:xfrm>
                <a:off x="7652675" y="1071543"/>
                <a:ext cx="119880" cy="69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B48044D-EF4F-45A7-801C-B06B29E4B4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37195" y="1056063"/>
                  <a:ext cx="150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F372459-769D-493F-9D90-0BEA304CF02A}"/>
                    </a:ext>
                  </a:extLst>
                </p14:cNvPr>
                <p14:cNvContentPartPr/>
                <p14:nvPr/>
              </p14:nvContentPartPr>
              <p14:xfrm>
                <a:off x="7797035" y="1096743"/>
                <a:ext cx="145080" cy="82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F372459-769D-493F-9D90-0BEA304CF02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81516" y="1081263"/>
                  <a:ext cx="175756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923A87E-1AAF-4593-BC78-1849EFA1E78C}"/>
                    </a:ext>
                  </a:extLst>
                </p14:cNvPr>
                <p14:cNvContentPartPr/>
                <p14:nvPr/>
              </p14:nvContentPartPr>
              <p14:xfrm>
                <a:off x="7992155" y="1090623"/>
                <a:ext cx="107280" cy="82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923A87E-1AAF-4593-BC78-1849EFA1E78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76675" y="1075143"/>
                  <a:ext cx="137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0DB341-6C05-4CAB-A03A-9800A30F0F4D}"/>
                    </a:ext>
                  </a:extLst>
                </p14:cNvPr>
                <p14:cNvContentPartPr/>
                <p14:nvPr/>
              </p14:nvContentPartPr>
              <p14:xfrm>
                <a:off x="8149115" y="1078023"/>
                <a:ext cx="220320" cy="69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0DB341-6C05-4CAB-A03A-9800A30F0F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33635" y="1062543"/>
                  <a:ext cx="250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7F58553-36BC-4E2B-98B9-09D5EFC9E2E3}"/>
                    </a:ext>
                  </a:extLst>
                </p14:cNvPr>
                <p14:cNvContentPartPr/>
                <p14:nvPr/>
              </p14:nvContentPartPr>
              <p14:xfrm>
                <a:off x="8406875" y="1065423"/>
                <a:ext cx="113400" cy="82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7F58553-36BC-4E2B-98B9-09D5EFC9E2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91395" y="1049943"/>
                  <a:ext cx="144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8C267F-9D4C-4AC0-9AB4-C658A88CF57F}"/>
                    </a:ext>
                  </a:extLst>
                </p14:cNvPr>
                <p14:cNvContentPartPr/>
                <p14:nvPr/>
              </p14:nvContentPartPr>
              <p14:xfrm>
                <a:off x="8608115" y="977223"/>
                <a:ext cx="12960" cy="156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8C267F-9D4C-4AC0-9AB4-C658A88CF57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2635" y="961743"/>
                  <a:ext cx="43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9710F9B-0484-4F2A-A9E8-F8A32F14D9C4}"/>
                    </a:ext>
                  </a:extLst>
                </p14:cNvPr>
                <p14:cNvContentPartPr/>
                <p14:nvPr/>
              </p14:nvContentPartPr>
              <p14:xfrm>
                <a:off x="8577515" y="1084143"/>
                <a:ext cx="194400" cy="88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9710F9B-0484-4F2A-A9E8-F8A32F14D9C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62064" y="1068663"/>
                  <a:ext cx="224943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47DF64B-8401-4EB6-B4AE-69E4AEBBE376}"/>
                    </a:ext>
                  </a:extLst>
                </p14:cNvPr>
                <p14:cNvContentPartPr/>
                <p14:nvPr/>
              </p14:nvContentPartPr>
              <p14:xfrm>
                <a:off x="8677235" y="1015023"/>
                <a:ext cx="44280" cy="31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47DF64B-8401-4EB6-B4AE-69E4AEBBE37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61755" y="999543"/>
                  <a:ext cx="74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ED0B04A-1A00-4BEE-ABB1-40ACC6C1AAC4}"/>
                    </a:ext>
                  </a:extLst>
                </p14:cNvPr>
                <p14:cNvContentPartPr/>
                <p14:nvPr/>
              </p14:nvContentPartPr>
              <p14:xfrm>
                <a:off x="8790635" y="1078023"/>
                <a:ext cx="94680" cy="75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ED0B04A-1A00-4BEE-ABB1-40ACC6C1AAC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75155" y="1062543"/>
                  <a:ext cx="125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E1432D0-657C-481C-8F0C-FD237E071256}"/>
                    </a:ext>
                  </a:extLst>
                </p14:cNvPr>
                <p14:cNvContentPartPr/>
                <p14:nvPr/>
              </p14:nvContentPartPr>
              <p14:xfrm>
                <a:off x="8909795" y="1071543"/>
                <a:ext cx="107280" cy="119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E1432D0-657C-481C-8F0C-FD237E0712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94315" y="1056063"/>
                  <a:ext cx="13788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EA6CBD7-36E1-45F9-AEAD-6D51A186915B}"/>
                  </a:ext>
                </a:extLst>
              </p14:cNvPr>
              <p14:cNvContentPartPr/>
              <p14:nvPr/>
            </p14:nvContentPartPr>
            <p14:xfrm>
              <a:off x="1440875" y="1593543"/>
              <a:ext cx="6480" cy="94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EA6CBD7-36E1-45F9-AEAD-6D51A186915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426210" y="1578063"/>
                <a:ext cx="35469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0810C48-0572-4ECA-BABA-DEFF478AD1AC}"/>
                  </a:ext>
                </a:extLst>
              </p14:cNvPr>
              <p14:cNvContentPartPr/>
              <p14:nvPr/>
            </p14:nvContentPartPr>
            <p14:xfrm>
              <a:off x="1440875" y="1593543"/>
              <a:ext cx="226800" cy="88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0810C48-0572-4ECA-BABA-DEFF478AD1A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425395" y="1578126"/>
                <a:ext cx="257400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66FF37E-D53B-44E5-A415-77C6D5A63354}"/>
                  </a:ext>
                </a:extLst>
              </p14:cNvPr>
              <p14:cNvContentPartPr/>
              <p14:nvPr/>
            </p14:nvContentPartPr>
            <p14:xfrm>
              <a:off x="1723835" y="1624863"/>
              <a:ext cx="151200" cy="69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66FF37E-D53B-44E5-A415-77C6D5A6335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08355" y="1609383"/>
                <a:ext cx="181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82E77C8-63C1-4576-AF51-A902A88C9145}"/>
                  </a:ext>
                </a:extLst>
              </p14:cNvPr>
              <p14:cNvContentPartPr/>
              <p14:nvPr/>
            </p14:nvContentPartPr>
            <p14:xfrm>
              <a:off x="1868195" y="1486623"/>
              <a:ext cx="38160" cy="180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82E77C8-63C1-4576-AF51-A902A88C914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852715" y="1471143"/>
                <a:ext cx="68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3A601DC-3D8A-4532-85D9-12E0441F1E4D}"/>
                  </a:ext>
                </a:extLst>
              </p14:cNvPr>
              <p14:cNvContentPartPr/>
              <p14:nvPr/>
            </p14:nvContentPartPr>
            <p14:xfrm>
              <a:off x="1943795" y="1606143"/>
              <a:ext cx="81360" cy="82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3A601DC-3D8A-4532-85D9-12E0441F1E4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928315" y="1590663"/>
                <a:ext cx="1119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8520E73-EF37-4612-AB9F-613ECC298D6C}"/>
                  </a:ext>
                </a:extLst>
              </p14:cNvPr>
              <p14:cNvContentPartPr/>
              <p14:nvPr/>
            </p14:nvContentPartPr>
            <p14:xfrm>
              <a:off x="2453195" y="1543143"/>
              <a:ext cx="25560" cy="112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8520E73-EF37-4612-AB9F-613ECC298D6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437715" y="1527663"/>
                <a:ext cx="561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DCB17EF-C54E-4E8F-A9B2-03F8815D3187}"/>
                  </a:ext>
                </a:extLst>
              </p14:cNvPr>
              <p14:cNvContentPartPr/>
              <p14:nvPr/>
            </p14:nvContentPartPr>
            <p14:xfrm>
              <a:off x="2446715" y="1517943"/>
              <a:ext cx="132480" cy="19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DCB17EF-C54E-4E8F-A9B2-03F8815D318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431193" y="1502463"/>
                <a:ext cx="163163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046DB20-455F-48E6-85D5-C10A12AED92C}"/>
                  </a:ext>
                </a:extLst>
              </p14:cNvPr>
              <p14:cNvContentPartPr/>
              <p14:nvPr/>
            </p14:nvContentPartPr>
            <p14:xfrm>
              <a:off x="2484515" y="1593543"/>
              <a:ext cx="88200" cy="6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046DB20-455F-48E6-85D5-C10A12AED92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469098" y="1578878"/>
                <a:ext cx="118676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08DF4EF-D798-4918-A498-527BB25F9D87}"/>
                  </a:ext>
                </a:extLst>
              </p14:cNvPr>
              <p14:cNvContentPartPr/>
              <p14:nvPr/>
            </p14:nvContentPartPr>
            <p14:xfrm>
              <a:off x="2635355" y="1587063"/>
              <a:ext cx="69480" cy="69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08DF4EF-D798-4918-A498-527BB25F9D8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619875" y="1571583"/>
                <a:ext cx="100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9536AC-96C0-4A75-B562-54C94F7FDA32}"/>
                  </a:ext>
                </a:extLst>
              </p14:cNvPr>
              <p14:cNvContentPartPr/>
              <p14:nvPr/>
            </p14:nvContentPartPr>
            <p14:xfrm>
              <a:off x="2773595" y="1574463"/>
              <a:ext cx="170280" cy="75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9536AC-96C0-4A75-B562-54C94F7FDA3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758082" y="1558983"/>
                <a:ext cx="200945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D05A8BD-C9E7-4B21-818F-68AF69CA0332}"/>
                  </a:ext>
                </a:extLst>
              </p14:cNvPr>
              <p14:cNvContentPartPr/>
              <p14:nvPr/>
            </p14:nvContentPartPr>
            <p14:xfrm>
              <a:off x="3012635" y="1593543"/>
              <a:ext cx="151200" cy="75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D05A8BD-C9E7-4B21-818F-68AF69CA033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997192" y="1578063"/>
                <a:ext cx="181727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946D719-4F59-4659-8712-4DEC4E282913}"/>
                  </a:ext>
                </a:extLst>
              </p14:cNvPr>
              <p14:cNvContentPartPr/>
              <p14:nvPr/>
            </p14:nvContentPartPr>
            <p14:xfrm>
              <a:off x="3182195" y="1404903"/>
              <a:ext cx="31680" cy="232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946D719-4F59-4659-8712-4DEC4E28291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166715" y="1389447"/>
                <a:ext cx="62280" cy="262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864591F-10D5-40CF-81CF-23A4F9250B47}"/>
                  </a:ext>
                </a:extLst>
              </p14:cNvPr>
              <p14:cNvContentPartPr/>
              <p14:nvPr/>
            </p14:nvContentPartPr>
            <p14:xfrm>
              <a:off x="3282995" y="1568343"/>
              <a:ext cx="107280" cy="88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864591F-10D5-40CF-81CF-23A4F9250B4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267515" y="1552926"/>
                <a:ext cx="137880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AB3B14E-9C13-49ED-9024-7E51317D8280}"/>
                  </a:ext>
                </a:extLst>
              </p14:cNvPr>
              <p14:cNvContentPartPr/>
              <p14:nvPr/>
            </p14:nvContentPartPr>
            <p14:xfrm>
              <a:off x="3999755" y="1524423"/>
              <a:ext cx="6480" cy="100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AB3B14E-9C13-49ED-9024-7E51317D828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985090" y="1508998"/>
                <a:ext cx="35469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92DF2D3-27E5-493D-99AE-8A88EFE49C8D}"/>
                  </a:ext>
                </a:extLst>
              </p14:cNvPr>
              <p14:cNvContentPartPr/>
              <p14:nvPr/>
            </p14:nvContentPartPr>
            <p14:xfrm>
              <a:off x="3993995" y="1524423"/>
              <a:ext cx="232200" cy="113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92DF2D3-27E5-493D-99AE-8A88EFE49C8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978515" y="1508992"/>
                <a:ext cx="262800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753C18A-497C-41F5-9E9A-8F829D36322E}"/>
                  </a:ext>
                </a:extLst>
              </p14:cNvPr>
              <p14:cNvContentPartPr/>
              <p14:nvPr/>
            </p14:nvContentPartPr>
            <p14:xfrm>
              <a:off x="4270115" y="1587063"/>
              <a:ext cx="176400" cy="568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753C18A-497C-41F5-9E9A-8F829D36322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254635" y="1571583"/>
                <a:ext cx="2070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66AFBAF-70AA-4FC3-A8C4-121B1E4A2B70}"/>
                  </a:ext>
                </a:extLst>
              </p14:cNvPr>
              <p14:cNvContentPartPr/>
              <p14:nvPr/>
            </p14:nvContentPartPr>
            <p14:xfrm>
              <a:off x="4402235" y="1430103"/>
              <a:ext cx="44280" cy="1987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66AFBAF-70AA-4FC3-A8C4-121B1E4A2B7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386755" y="1414623"/>
                <a:ext cx="748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947281-B525-4F1F-B4A9-76964CB3B2EE}"/>
                  </a:ext>
                </a:extLst>
              </p14:cNvPr>
              <p14:cNvContentPartPr/>
              <p14:nvPr/>
            </p14:nvContentPartPr>
            <p14:xfrm>
              <a:off x="4471355" y="1562583"/>
              <a:ext cx="94680" cy="81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947281-B525-4F1F-B4A9-76964CB3B2E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455875" y="1547103"/>
                <a:ext cx="1252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81345BA-5157-4D24-858B-C680FBEAC4D5}"/>
                  </a:ext>
                </a:extLst>
              </p14:cNvPr>
              <p14:cNvContentPartPr/>
              <p14:nvPr/>
            </p14:nvContentPartPr>
            <p14:xfrm>
              <a:off x="4873475" y="1499223"/>
              <a:ext cx="19080" cy="113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81345BA-5157-4D24-858B-C680FBEAC4D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57995" y="1483792"/>
                <a:ext cx="49680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A9D0E7B-F8F8-43CC-9DDB-5DE48545B921}"/>
                  </a:ext>
                </a:extLst>
              </p14:cNvPr>
              <p14:cNvContentPartPr/>
              <p14:nvPr/>
            </p14:nvContentPartPr>
            <p14:xfrm>
              <a:off x="4854755" y="1480143"/>
              <a:ext cx="119880" cy="255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A9D0E7B-F8F8-43CC-9DDB-5DE48545B92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839275" y="1464663"/>
                <a:ext cx="150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61ACAC9-7620-4AF2-8E37-37FBD0ACD2C3}"/>
                  </a:ext>
                </a:extLst>
              </p14:cNvPr>
              <p14:cNvContentPartPr/>
              <p14:nvPr/>
            </p14:nvContentPartPr>
            <p14:xfrm>
              <a:off x="4886075" y="1568343"/>
              <a:ext cx="113400" cy="12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61ACAC9-7620-4AF2-8E37-37FBD0ACD2C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870595" y="1552863"/>
                <a:ext cx="144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8C9FB48-03CA-4AB0-8E8B-43F655A6F2A0}"/>
                  </a:ext>
                </a:extLst>
              </p14:cNvPr>
              <p14:cNvContentPartPr/>
              <p14:nvPr/>
            </p14:nvContentPartPr>
            <p14:xfrm>
              <a:off x="5024315" y="1530543"/>
              <a:ext cx="63360" cy="820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8C9FB48-03CA-4AB0-8E8B-43F655A6F2A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008835" y="1515063"/>
                <a:ext cx="939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A629450-EA9F-4028-85D2-9F9ACACCD8E5}"/>
                  </a:ext>
                </a:extLst>
              </p14:cNvPr>
              <p14:cNvContentPartPr/>
              <p14:nvPr/>
            </p14:nvContentPartPr>
            <p14:xfrm>
              <a:off x="5143835" y="1517943"/>
              <a:ext cx="182520" cy="82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A629450-EA9F-4028-85D2-9F9ACACCD8E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128355" y="1502463"/>
                <a:ext cx="2131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F8B647F-F25C-4FD7-B8D0-4B3C8D8B5501}"/>
                  </a:ext>
                </a:extLst>
              </p14:cNvPr>
              <p14:cNvContentPartPr/>
              <p14:nvPr/>
            </p14:nvContentPartPr>
            <p14:xfrm>
              <a:off x="5370275" y="1537023"/>
              <a:ext cx="132480" cy="694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F8B647F-F25C-4FD7-B8D0-4B3C8D8B550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354753" y="1521543"/>
                <a:ext cx="163163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5298817-5464-4C24-9F4C-D593E77CACE6}"/>
                  </a:ext>
                </a:extLst>
              </p14:cNvPr>
              <p14:cNvContentPartPr/>
              <p14:nvPr/>
            </p14:nvContentPartPr>
            <p14:xfrm>
              <a:off x="5489795" y="1361703"/>
              <a:ext cx="31680" cy="213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5298817-5464-4C24-9F4C-D593E77CACE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474489" y="1346223"/>
                <a:ext cx="61936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462A0A7-F8AE-45F8-93E8-45AA57ECAFF1}"/>
                  </a:ext>
                </a:extLst>
              </p14:cNvPr>
              <p14:cNvContentPartPr/>
              <p14:nvPr/>
            </p14:nvContentPartPr>
            <p14:xfrm>
              <a:off x="5565035" y="1505343"/>
              <a:ext cx="107280" cy="94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462A0A7-F8AE-45F8-93E8-45AA57ECAFF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549555" y="1489863"/>
                <a:ext cx="137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0D35FE6-D74E-464F-94E1-960D79C4E2F3}"/>
                  </a:ext>
                </a:extLst>
              </p14:cNvPr>
              <p14:cNvContentPartPr/>
              <p14:nvPr/>
            </p14:nvContentPartPr>
            <p14:xfrm>
              <a:off x="6005315" y="1524423"/>
              <a:ext cx="6480" cy="69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0D35FE6-D74E-464F-94E1-960D79C4E2F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990650" y="1508943"/>
                <a:ext cx="35469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260427A-7D73-417E-975B-319AF74344A9}"/>
                  </a:ext>
                </a:extLst>
              </p14:cNvPr>
              <p14:cNvContentPartPr/>
              <p14:nvPr/>
            </p14:nvContentPartPr>
            <p14:xfrm>
              <a:off x="6011435" y="1511823"/>
              <a:ext cx="201600" cy="100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260427A-7D73-417E-975B-319AF74344A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995955" y="1496398"/>
                <a:ext cx="232200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627F359-598A-4999-9B0D-2ADDCA0A0C74}"/>
                  </a:ext>
                </a:extLst>
              </p14:cNvPr>
              <p14:cNvContentPartPr/>
              <p14:nvPr/>
            </p14:nvContentPartPr>
            <p14:xfrm>
              <a:off x="6263075" y="1537743"/>
              <a:ext cx="157680" cy="752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627F359-598A-4999-9B0D-2ADDCA0A0C7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247595" y="1522263"/>
                <a:ext cx="188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83FB450-2387-4575-9E2B-1B3220653F77}"/>
                  </a:ext>
                </a:extLst>
              </p14:cNvPr>
              <p14:cNvContentPartPr/>
              <p14:nvPr/>
            </p14:nvContentPartPr>
            <p14:xfrm>
              <a:off x="6420395" y="1411023"/>
              <a:ext cx="12960" cy="176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83FB450-2387-4575-9E2B-1B3220653F7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404915" y="1395543"/>
                <a:ext cx="435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45B1677-392C-4BB5-8F42-16654FC14B9C}"/>
                  </a:ext>
                </a:extLst>
              </p14:cNvPr>
              <p14:cNvContentPartPr/>
              <p14:nvPr/>
            </p14:nvContentPartPr>
            <p14:xfrm>
              <a:off x="6464315" y="1511823"/>
              <a:ext cx="93960" cy="88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45B1677-392C-4BB5-8F42-16654FC14B9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448835" y="1496406"/>
                <a:ext cx="124560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D7CB10F-38A8-4CE1-9DA0-EABD75E3E447}"/>
                  </a:ext>
                </a:extLst>
              </p14:cNvPr>
              <p14:cNvContentPartPr/>
              <p14:nvPr/>
            </p14:nvContentPartPr>
            <p14:xfrm>
              <a:off x="63875" y="1870023"/>
              <a:ext cx="3432960" cy="255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D7CB10F-38A8-4CE1-9DA0-EABD75E3E44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8395" y="1854543"/>
                <a:ext cx="34635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42CA646-E4FA-429A-9F0B-B59EF18B47AF}"/>
                  </a:ext>
                </a:extLst>
              </p14:cNvPr>
              <p14:cNvContentPartPr/>
              <p14:nvPr/>
            </p14:nvContentPartPr>
            <p14:xfrm>
              <a:off x="3446435" y="1756983"/>
              <a:ext cx="5526720" cy="1324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42CA646-E4FA-429A-9F0B-B59EF18B47A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430956" y="1741503"/>
                <a:ext cx="5557318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706" name="Group 144">
            <a:extLst>
              <a:ext uri="{FF2B5EF4-FFF2-40B4-BE49-F238E27FC236}">
                <a16:creationId xmlns:a16="http://schemas.microsoft.com/office/drawing/2014/main" id="{A3A25CAA-78BC-44FB-A5C1-D78306866B5D}"/>
              </a:ext>
            </a:extLst>
          </p:cNvPr>
          <p:cNvGrpSpPr>
            <a:grpSpLocks/>
          </p:cNvGrpSpPr>
          <p:nvPr/>
        </p:nvGrpSpPr>
        <p:grpSpPr bwMode="auto">
          <a:xfrm>
            <a:off x="6842125" y="1285875"/>
            <a:ext cx="2106613" cy="276225"/>
            <a:chOff x="6841595" y="1285383"/>
            <a:chExt cx="210636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9BECD2D-0467-4E09-93B4-BDB0BF54970D}"/>
                    </a:ext>
                  </a:extLst>
                </p14:cNvPr>
                <p14:cNvContentPartPr/>
                <p14:nvPr/>
              </p14:nvContentPartPr>
              <p14:xfrm>
                <a:off x="6841595" y="1455303"/>
                <a:ext cx="19080" cy="107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9BECD2D-0467-4E09-93B4-BDB0BF54970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26402" y="1439823"/>
                  <a:ext cx="49113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A9A5EE8-1F71-4811-9783-894AEDB234B2}"/>
                    </a:ext>
                  </a:extLst>
                </p14:cNvPr>
                <p14:cNvContentPartPr/>
                <p14:nvPr/>
              </p14:nvContentPartPr>
              <p14:xfrm>
                <a:off x="6847715" y="1436223"/>
                <a:ext cx="93960" cy="44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A9A5EE8-1F71-4811-9783-894AEDB234B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32235" y="1420743"/>
                  <a:ext cx="124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4E3BE9C-27B1-4EC9-A26C-576859315600}"/>
                    </a:ext>
                  </a:extLst>
                </p14:cNvPr>
                <p14:cNvContentPartPr/>
                <p14:nvPr/>
              </p14:nvContentPartPr>
              <p14:xfrm>
                <a:off x="6848435" y="1511823"/>
                <a:ext cx="137880" cy="6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4E3BE9C-27B1-4EC9-A26C-57685931560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32955" y="1497158"/>
                  <a:ext cx="1684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01889BF-A473-4572-9537-4C18C45B655E}"/>
                    </a:ext>
                  </a:extLst>
                </p14:cNvPr>
                <p14:cNvContentPartPr/>
                <p14:nvPr/>
              </p14:nvContentPartPr>
              <p14:xfrm>
                <a:off x="7998275" y="1360983"/>
                <a:ext cx="239400" cy="145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01889BF-A473-4572-9537-4C18C45B655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82772" y="1345503"/>
                  <a:ext cx="270046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A16BE92-6E52-4D43-B3A1-572FA5A57373}"/>
                    </a:ext>
                  </a:extLst>
                </p14:cNvPr>
                <p14:cNvContentPartPr/>
                <p14:nvPr/>
              </p14:nvContentPartPr>
              <p14:xfrm>
                <a:off x="8495075" y="1360983"/>
                <a:ext cx="12960" cy="129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A16BE92-6E52-4D43-B3A1-572FA5A5737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79595" y="1345503"/>
                  <a:ext cx="43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AFD6517-6E85-4975-9016-DDF1CD3B6E6F}"/>
                    </a:ext>
                  </a:extLst>
                </p14:cNvPr>
                <p14:cNvContentPartPr/>
                <p14:nvPr/>
              </p14:nvContentPartPr>
              <p14:xfrm>
                <a:off x="8475995" y="1348383"/>
                <a:ext cx="132480" cy="38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AFD6517-6E85-4975-9016-DDF1CD3B6E6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60515" y="1332903"/>
                  <a:ext cx="163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91911B4-43A3-49E4-8ECA-4ED724FF4E80}"/>
                    </a:ext>
                  </a:extLst>
                </p14:cNvPr>
                <p14:cNvContentPartPr/>
                <p14:nvPr/>
              </p14:nvContentPartPr>
              <p14:xfrm>
                <a:off x="8482475" y="1430103"/>
                <a:ext cx="126000" cy="19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91911B4-43A3-49E4-8ECA-4ED724FF4E8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67039" y="1414910"/>
                  <a:ext cx="156513" cy="49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AC52617-2133-44AB-9495-2CB45AF69E9C}"/>
                    </a:ext>
                  </a:extLst>
                </p14:cNvPr>
                <p14:cNvContentPartPr/>
                <p14:nvPr/>
              </p14:nvContentPartPr>
              <p14:xfrm>
                <a:off x="8557715" y="1335783"/>
                <a:ext cx="11268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AC52617-2133-44AB-9495-2CB45AF69E9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42235" y="1320303"/>
                  <a:ext cx="143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E5A7FD7-D48A-41EE-8F78-92C4BCDC464B}"/>
                    </a:ext>
                  </a:extLst>
                </p14:cNvPr>
                <p14:cNvContentPartPr/>
                <p14:nvPr/>
              </p14:nvContentPartPr>
              <p14:xfrm>
                <a:off x="6992435" y="1285383"/>
                <a:ext cx="1955520" cy="38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E5A7FD7-D48A-41EE-8F78-92C4BCDC464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76958" y="1269756"/>
                  <a:ext cx="1986114" cy="690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07" name="Group 159">
            <a:extLst>
              <a:ext uri="{FF2B5EF4-FFF2-40B4-BE49-F238E27FC236}">
                <a16:creationId xmlns:a16="http://schemas.microsoft.com/office/drawing/2014/main" id="{AC03A929-60F8-444D-8AD0-5068720AD67E}"/>
              </a:ext>
            </a:extLst>
          </p:cNvPr>
          <p:cNvGrpSpPr>
            <a:grpSpLocks/>
          </p:cNvGrpSpPr>
          <p:nvPr/>
        </p:nvGrpSpPr>
        <p:grpSpPr bwMode="auto">
          <a:xfrm>
            <a:off x="20638" y="682625"/>
            <a:ext cx="9053512" cy="3521075"/>
            <a:chOff x="19955" y="682023"/>
            <a:chExt cx="9054000" cy="35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CBB2881-1DAA-4EF9-8D04-54980F3C747C}"/>
                    </a:ext>
                  </a:extLst>
                </p14:cNvPr>
                <p14:cNvContentPartPr/>
                <p14:nvPr/>
              </p14:nvContentPartPr>
              <p14:xfrm>
                <a:off x="372035" y="2165583"/>
                <a:ext cx="107280" cy="97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CBB2881-1DAA-4EF9-8D04-54980F3C747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6555" y="2150046"/>
                  <a:ext cx="137880" cy="128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DC07954-5289-4D89-A1A9-AB1C7E667FA8}"/>
                    </a:ext>
                  </a:extLst>
                </p14:cNvPr>
                <p14:cNvContentPartPr/>
                <p14:nvPr/>
              </p14:nvContentPartPr>
              <p14:xfrm>
                <a:off x="422435" y="2178183"/>
                <a:ext cx="106560" cy="189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DC07954-5289-4D89-A1A9-AB1C7E667FA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6955" y="2162673"/>
                  <a:ext cx="137160" cy="219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C17EC36-9EB7-49CD-9DCB-0C0B846C247E}"/>
                    </a:ext>
                  </a:extLst>
                </p14:cNvPr>
                <p14:cNvContentPartPr/>
                <p14:nvPr/>
              </p14:nvContentPartPr>
              <p14:xfrm>
                <a:off x="598475" y="2196903"/>
                <a:ext cx="116280" cy="145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C17EC36-9EB7-49CD-9DCB-0C0B846C247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2995" y="2181423"/>
                  <a:ext cx="146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7D92B3E-89B6-426C-89E6-7FC025CCBF01}"/>
                    </a:ext>
                  </a:extLst>
                </p14:cNvPr>
                <p14:cNvContentPartPr/>
                <p14:nvPr/>
              </p14:nvContentPartPr>
              <p14:xfrm>
                <a:off x="591995" y="2222103"/>
                <a:ext cx="106560" cy="44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7D92B3E-89B6-426C-89E6-7FC025CCBF0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6515" y="2206623"/>
                  <a:ext cx="137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D517050-9965-4306-8D6B-7ECF7C0BF4CA}"/>
                    </a:ext>
                  </a:extLst>
                </p14:cNvPr>
                <p14:cNvContentPartPr/>
                <p14:nvPr/>
              </p14:nvContentPartPr>
              <p14:xfrm>
                <a:off x="611075" y="2178183"/>
                <a:ext cx="151200" cy="19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D517050-9965-4306-8D6B-7ECF7C0BF4C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5595" y="2162703"/>
                  <a:ext cx="181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84178F0-EC58-41D9-B731-B7CBE3D2DC79}"/>
                    </a:ext>
                  </a:extLst>
                </p14:cNvPr>
                <p14:cNvContentPartPr/>
                <p14:nvPr/>
              </p14:nvContentPartPr>
              <p14:xfrm>
                <a:off x="787115" y="2209503"/>
                <a:ext cx="214200" cy="170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84178F0-EC58-41D9-B731-B7CBE3D2DC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1635" y="2193990"/>
                  <a:ext cx="244800" cy="200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7301DE-76C8-46C3-8E96-6D544364A848}"/>
                    </a:ext>
                  </a:extLst>
                </p14:cNvPr>
                <p14:cNvContentPartPr/>
                <p14:nvPr/>
              </p14:nvContentPartPr>
              <p14:xfrm>
                <a:off x="516755" y="3133983"/>
                <a:ext cx="6480" cy="126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7301DE-76C8-46C3-8E96-6D544364A84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2090" y="3118503"/>
                  <a:ext cx="35469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6C5FB7A-24C7-4F5B-99CC-5BEEE3457EE9}"/>
                    </a:ext>
                  </a:extLst>
                </p14:cNvPr>
                <p14:cNvContentPartPr/>
                <p14:nvPr/>
              </p14:nvContentPartPr>
              <p14:xfrm>
                <a:off x="504155" y="3108783"/>
                <a:ext cx="201600" cy="132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6C5FB7A-24C7-4F5B-99CC-5BEEE3457EE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8675" y="3093303"/>
                  <a:ext cx="23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121FC0C-7EA1-4BCA-A7BE-82D12A9F01DC}"/>
                    </a:ext>
                  </a:extLst>
                </p14:cNvPr>
                <p14:cNvContentPartPr/>
                <p14:nvPr/>
              </p14:nvContentPartPr>
              <p14:xfrm>
                <a:off x="824555" y="3108783"/>
                <a:ext cx="157680" cy="157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121FC0C-7EA1-4BCA-A7BE-82D12A9F01D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9040" y="3093303"/>
                  <a:ext cx="18835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1C539BC-4EEA-48ED-9BD0-8D11F9E63D72}"/>
                    </a:ext>
                  </a:extLst>
                </p14:cNvPr>
                <p14:cNvContentPartPr/>
                <p14:nvPr/>
              </p14:nvContentPartPr>
              <p14:xfrm>
                <a:off x="19955" y="3894663"/>
                <a:ext cx="9054000" cy="239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1C539BC-4EEA-48ED-9BD0-8D11F9E63D7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75" y="3879183"/>
                  <a:ext cx="9084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00433FE-5EC0-4197-AE66-2BF2AF6C67A5}"/>
                    </a:ext>
                  </a:extLst>
                </p14:cNvPr>
                <p14:cNvContentPartPr/>
                <p14:nvPr/>
              </p14:nvContentPartPr>
              <p14:xfrm>
                <a:off x="1214795" y="725943"/>
                <a:ext cx="1908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00433FE-5EC0-4197-AE66-2BF2AF6C67A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99315" y="710463"/>
                  <a:ext cx="49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11C281-7D41-40F5-8551-EB11867D0FC6}"/>
                    </a:ext>
                  </a:extLst>
                </p14:cNvPr>
                <p14:cNvContentPartPr/>
                <p14:nvPr/>
              </p14:nvContentPartPr>
              <p14:xfrm>
                <a:off x="1170875" y="682023"/>
                <a:ext cx="402840" cy="3521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11C281-7D41-40F5-8551-EB11867D0F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55395" y="666543"/>
                  <a:ext cx="433440" cy="355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D951CD-050B-4573-83C3-881E2EB9591D}"/>
                  </a:ext>
                </a:extLst>
              </p14:cNvPr>
              <p14:cNvContentPartPr/>
              <p14:nvPr/>
            </p14:nvContentPartPr>
            <p14:xfrm>
              <a:off x="3503315" y="669423"/>
              <a:ext cx="226800" cy="3445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D951CD-050B-4573-83C3-881E2EB9591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487810" y="653943"/>
                <a:ext cx="257449" cy="34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56B51C7-C07A-428E-8FE8-C2356C991D4B}"/>
                  </a:ext>
                </a:extLst>
              </p14:cNvPr>
              <p14:cNvContentPartPr/>
              <p14:nvPr/>
            </p14:nvContentPartPr>
            <p14:xfrm>
              <a:off x="5577995" y="480783"/>
              <a:ext cx="377640" cy="36280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56B51C7-C07A-428E-8FE8-C2356C991D4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562515" y="465303"/>
                <a:ext cx="408240" cy="36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1DE2DCA-2ECB-42BD-9FC4-FE4C1D801F4A}"/>
                  </a:ext>
                </a:extLst>
              </p14:cNvPr>
              <p14:cNvContentPartPr/>
              <p14:nvPr/>
            </p14:nvContentPartPr>
            <p14:xfrm>
              <a:off x="7300955" y="625143"/>
              <a:ext cx="245520" cy="34581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1DE2DCA-2ECB-42BD-9FC4-FE4C1D801F4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285475" y="609663"/>
                <a:ext cx="276120" cy="348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711" name="Group 165">
            <a:extLst>
              <a:ext uri="{FF2B5EF4-FFF2-40B4-BE49-F238E27FC236}">
                <a16:creationId xmlns:a16="http://schemas.microsoft.com/office/drawing/2014/main" id="{98FAD520-6595-46D2-A369-0ABC93854801}"/>
              </a:ext>
            </a:extLst>
          </p:cNvPr>
          <p:cNvGrpSpPr>
            <a:grpSpLocks/>
          </p:cNvGrpSpPr>
          <p:nvPr/>
        </p:nvGrpSpPr>
        <p:grpSpPr bwMode="auto">
          <a:xfrm>
            <a:off x="1736725" y="2136775"/>
            <a:ext cx="201613" cy="198438"/>
            <a:chOff x="1736795" y="2137143"/>
            <a:chExt cx="2016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E977F48-C0E2-47B2-A93F-043A0F527014}"/>
                    </a:ext>
                  </a:extLst>
                </p14:cNvPr>
                <p14:cNvContentPartPr/>
                <p14:nvPr/>
              </p14:nvContentPartPr>
              <p14:xfrm>
                <a:off x="1736795" y="2137143"/>
                <a:ext cx="201600" cy="142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E977F48-C0E2-47B2-A93F-043A0F52701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21315" y="2121663"/>
                  <a:ext cx="232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82EB27C-117F-49BF-8241-1B27634B1B0D}"/>
                    </a:ext>
                  </a:extLst>
                </p14:cNvPr>
                <p14:cNvContentPartPr/>
                <p14:nvPr/>
              </p14:nvContentPartPr>
              <p14:xfrm>
                <a:off x="1900235" y="2190783"/>
                <a:ext cx="6480" cy="145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82EB27C-117F-49BF-8241-1B27634B1B0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85570" y="2175303"/>
                  <a:ext cx="35469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15614F3-98A7-4748-B3EE-382CF65D2F18}"/>
                  </a:ext>
                </a:extLst>
              </p14:cNvPr>
              <p14:cNvContentPartPr/>
              <p14:nvPr/>
            </p14:nvContentPartPr>
            <p14:xfrm>
              <a:off x="2811755" y="2140383"/>
              <a:ext cx="207720" cy="1825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15614F3-98A7-4748-B3EE-382CF65D2F1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796275" y="2124903"/>
                <a:ext cx="2383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6CD2AF1-F626-4ADD-94CD-FE4BC0E09271}"/>
                  </a:ext>
                </a:extLst>
              </p14:cNvPr>
              <p14:cNvContentPartPr/>
              <p14:nvPr/>
            </p14:nvContentPartPr>
            <p14:xfrm>
              <a:off x="1887635" y="3096183"/>
              <a:ext cx="138600" cy="1450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6CD2AF1-F626-4ADD-94CD-FE4BC0E0927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872195" y="3080703"/>
                <a:ext cx="169121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714" name="Group 170">
            <a:extLst>
              <a:ext uri="{FF2B5EF4-FFF2-40B4-BE49-F238E27FC236}">
                <a16:creationId xmlns:a16="http://schemas.microsoft.com/office/drawing/2014/main" id="{74EE21ED-4050-4726-B8C6-1D7CEA376B64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3063875"/>
            <a:ext cx="182563" cy="252413"/>
            <a:chOff x="3031715" y="3064503"/>
            <a:chExt cx="18252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9F575E8-73CE-41AF-A3D9-17B76FC3DC88}"/>
                    </a:ext>
                  </a:extLst>
                </p14:cNvPr>
                <p14:cNvContentPartPr/>
                <p14:nvPr/>
              </p14:nvContentPartPr>
              <p14:xfrm>
                <a:off x="3031715" y="3064503"/>
                <a:ext cx="75960" cy="201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9F575E8-73CE-41AF-A3D9-17B76FC3DC8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16161" y="3049023"/>
                  <a:ext cx="106706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CE61E81-51CB-4E31-8E34-1DC6B80792B1}"/>
                    </a:ext>
                  </a:extLst>
                </p14:cNvPr>
                <p14:cNvContentPartPr/>
                <p14:nvPr/>
              </p14:nvContentPartPr>
              <p14:xfrm>
                <a:off x="3031715" y="3297423"/>
                <a:ext cx="182520" cy="19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CE61E81-51CB-4E31-8E34-1DC6B80792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16235" y="3282230"/>
                  <a:ext cx="213120" cy="4911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5B15C0B-2FD3-4B50-AE4C-18DF012B78F8}"/>
                  </a:ext>
                </a:extLst>
              </p14:cNvPr>
              <p14:cNvContentPartPr/>
              <p14:nvPr/>
            </p14:nvContentPartPr>
            <p14:xfrm>
              <a:off x="4119635" y="2065143"/>
              <a:ext cx="126000" cy="1890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5B15C0B-2FD3-4B50-AE4C-18DF012B78F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104155" y="2049663"/>
                <a:ext cx="156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0DB2943-2511-4C72-944D-547DE19908FB}"/>
                  </a:ext>
                </a:extLst>
              </p14:cNvPr>
              <p14:cNvContentPartPr/>
              <p14:nvPr/>
            </p14:nvContentPartPr>
            <p14:xfrm>
              <a:off x="5119355" y="2065143"/>
              <a:ext cx="145080" cy="1386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0DB2943-2511-4C72-944D-547DE19908F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03875" y="2049663"/>
                <a:ext cx="17568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717" name="Group 176">
            <a:extLst>
              <a:ext uri="{FF2B5EF4-FFF2-40B4-BE49-F238E27FC236}">
                <a16:creationId xmlns:a16="http://schemas.microsoft.com/office/drawing/2014/main" id="{2643409B-1DC9-4318-B950-8CF2721782AE}"/>
              </a:ext>
            </a:extLst>
          </p:cNvPr>
          <p:cNvGrpSpPr>
            <a:grpSpLocks/>
          </p:cNvGrpSpPr>
          <p:nvPr/>
        </p:nvGrpSpPr>
        <p:grpSpPr bwMode="auto">
          <a:xfrm>
            <a:off x="4125913" y="3021013"/>
            <a:ext cx="220662" cy="214312"/>
            <a:chOff x="4125755" y="3020583"/>
            <a:chExt cx="2203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C4396CF-B354-4B6E-A095-CF2634B60976}"/>
                    </a:ext>
                  </a:extLst>
                </p14:cNvPr>
                <p14:cNvContentPartPr/>
                <p14:nvPr/>
              </p14:nvContentPartPr>
              <p14:xfrm>
                <a:off x="4125755" y="3020583"/>
                <a:ext cx="220320" cy="113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C4396CF-B354-4B6E-A095-CF2634B6097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10275" y="3005103"/>
                  <a:ext cx="250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2883136-8DF2-4273-A295-F11C798384DF}"/>
                    </a:ext>
                  </a:extLst>
                </p14:cNvPr>
                <p14:cNvContentPartPr/>
                <p14:nvPr/>
              </p14:nvContentPartPr>
              <p14:xfrm>
                <a:off x="4301795" y="3058383"/>
                <a:ext cx="12960" cy="176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2883136-8DF2-4273-A295-F11C798384D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86315" y="3042871"/>
                  <a:ext cx="43560" cy="20706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ABCF2EE9-F33B-4551-9870-D3FA1EA9F430}"/>
                  </a:ext>
                </a:extLst>
              </p14:cNvPr>
              <p14:cNvContentPartPr/>
              <p14:nvPr/>
            </p14:nvContentPartPr>
            <p14:xfrm>
              <a:off x="5276315" y="3077103"/>
              <a:ext cx="264240" cy="220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ABCF2EE9-F33B-4551-9870-D3FA1EA9F430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260835" y="3061623"/>
                <a:ext cx="2948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4667071-9FD6-46F7-970A-996FEDFB53EF}"/>
                  </a:ext>
                </a:extLst>
              </p14:cNvPr>
              <p14:cNvContentPartPr/>
              <p14:nvPr/>
            </p14:nvContentPartPr>
            <p14:xfrm>
              <a:off x="6049595" y="1983423"/>
              <a:ext cx="145080" cy="1450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4667071-9FD6-46F7-970A-996FEDFB53E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034076" y="1967943"/>
                <a:ext cx="175756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262C7A7-DE6A-4D51-AD5E-76F3B78927CC}"/>
                  </a:ext>
                </a:extLst>
              </p14:cNvPr>
              <p14:cNvContentPartPr/>
              <p14:nvPr/>
            </p14:nvContentPartPr>
            <p14:xfrm>
              <a:off x="6829355" y="1951743"/>
              <a:ext cx="195120" cy="1951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262C7A7-DE6A-4D51-AD5E-76F3B78927CC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813904" y="1936263"/>
                <a:ext cx="225664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721" name="Group 181">
            <a:extLst>
              <a:ext uri="{FF2B5EF4-FFF2-40B4-BE49-F238E27FC236}">
                <a16:creationId xmlns:a16="http://schemas.microsoft.com/office/drawing/2014/main" id="{4723619A-94CA-446D-AED2-AE1F68760A22}"/>
              </a:ext>
            </a:extLst>
          </p:cNvPr>
          <p:cNvGrpSpPr>
            <a:grpSpLocks/>
          </p:cNvGrpSpPr>
          <p:nvPr/>
        </p:nvGrpSpPr>
        <p:grpSpPr bwMode="auto">
          <a:xfrm>
            <a:off x="6111875" y="3101975"/>
            <a:ext cx="188913" cy="165100"/>
            <a:chOff x="6112595" y="3102303"/>
            <a:chExt cx="18864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CF635D3-E30B-4455-9665-9DC5F83C00C2}"/>
                    </a:ext>
                  </a:extLst>
                </p14:cNvPr>
                <p14:cNvContentPartPr/>
                <p14:nvPr/>
              </p14:nvContentPartPr>
              <p14:xfrm>
                <a:off x="6112595" y="3102303"/>
                <a:ext cx="182520" cy="107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CF635D3-E30B-4455-9665-9DC5F83C00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097145" y="3086823"/>
                  <a:ext cx="2130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8DEB416-6745-4A1B-8044-B26C6987E66D}"/>
                    </a:ext>
                  </a:extLst>
                </p14:cNvPr>
                <p14:cNvContentPartPr/>
                <p14:nvPr/>
              </p14:nvContentPartPr>
              <p14:xfrm>
                <a:off x="6269555" y="3121383"/>
                <a:ext cx="31680" cy="145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8DEB416-6745-4A1B-8044-B26C6987E66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54075" y="3105903"/>
                  <a:ext cx="622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22" name="Group 184">
            <a:extLst>
              <a:ext uri="{FF2B5EF4-FFF2-40B4-BE49-F238E27FC236}">
                <a16:creationId xmlns:a16="http://schemas.microsoft.com/office/drawing/2014/main" id="{EC5DA2A0-CD17-46A7-93BD-6605A34D5178}"/>
              </a:ext>
            </a:extLst>
          </p:cNvPr>
          <p:cNvGrpSpPr>
            <a:grpSpLocks/>
          </p:cNvGrpSpPr>
          <p:nvPr/>
        </p:nvGrpSpPr>
        <p:grpSpPr bwMode="auto">
          <a:xfrm>
            <a:off x="7067550" y="3052763"/>
            <a:ext cx="163513" cy="238125"/>
            <a:chOff x="7068035" y="3052263"/>
            <a:chExt cx="1638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8306035-7EC1-47F0-9C13-FCE7545E4FB7}"/>
                    </a:ext>
                  </a:extLst>
                </p14:cNvPr>
                <p14:cNvContentPartPr/>
                <p14:nvPr/>
              </p14:nvContentPartPr>
              <p14:xfrm>
                <a:off x="7068035" y="3052263"/>
                <a:ext cx="69480" cy="195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8306035-7EC1-47F0-9C13-FCE7545E4FB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52555" y="3036783"/>
                  <a:ext cx="100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07EEC0E-DF93-408B-AFE5-C3DD03A0986D}"/>
                    </a:ext>
                  </a:extLst>
                </p14:cNvPr>
                <p14:cNvContentPartPr/>
                <p14:nvPr/>
              </p14:nvContentPartPr>
              <p14:xfrm>
                <a:off x="7068035" y="3265743"/>
                <a:ext cx="163800" cy="25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07EEC0E-DF93-408B-AFE5-C3DD03A0986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052555" y="3250263"/>
                  <a:ext cx="19440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644D9EF-C0F5-4871-B34B-D10C2C9EFFCF}"/>
                  </a:ext>
                </a:extLst>
              </p14:cNvPr>
              <p14:cNvContentPartPr/>
              <p14:nvPr/>
            </p14:nvContentPartPr>
            <p14:xfrm>
              <a:off x="7816475" y="1945623"/>
              <a:ext cx="176400" cy="113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644D9EF-C0F5-4871-B34B-D10C2C9EFFCF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800995" y="1930192"/>
                <a:ext cx="207000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36FB4F5-5455-4411-8FA7-1E17FB41644D}"/>
                  </a:ext>
                </a:extLst>
              </p14:cNvPr>
              <p14:cNvContentPartPr/>
              <p14:nvPr/>
            </p14:nvContentPartPr>
            <p14:xfrm>
              <a:off x="8558075" y="1876503"/>
              <a:ext cx="100800" cy="1951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36FB4F5-5455-4411-8FA7-1E17FB41644D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542595" y="1861052"/>
                <a:ext cx="131400" cy="225664"/>
              </a:xfrm>
              <a:prstGeom prst="rect">
                <a:avLst/>
              </a:prstGeom>
            </p:spPr>
          </p:pic>
        </mc:Fallback>
      </mc:AlternateContent>
      <p:grpSp>
        <p:nvGrpSpPr>
          <p:cNvPr id="113725" name="Group 190">
            <a:extLst>
              <a:ext uri="{FF2B5EF4-FFF2-40B4-BE49-F238E27FC236}">
                <a16:creationId xmlns:a16="http://schemas.microsoft.com/office/drawing/2014/main" id="{8D9F1E38-6EC1-4CA2-AD00-68948A0478A5}"/>
              </a:ext>
            </a:extLst>
          </p:cNvPr>
          <p:cNvGrpSpPr>
            <a:grpSpLocks/>
          </p:cNvGrpSpPr>
          <p:nvPr/>
        </p:nvGrpSpPr>
        <p:grpSpPr bwMode="auto">
          <a:xfrm>
            <a:off x="7853363" y="3052763"/>
            <a:ext cx="152400" cy="195262"/>
            <a:chOff x="7853915" y="3052263"/>
            <a:chExt cx="15120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DE4F4FF-0CFE-4A05-8556-EE77408E7834}"/>
                    </a:ext>
                  </a:extLst>
                </p14:cNvPr>
                <p14:cNvContentPartPr/>
                <p14:nvPr/>
              </p14:nvContentPartPr>
              <p14:xfrm>
                <a:off x="7853915" y="3052263"/>
                <a:ext cx="151200" cy="132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DE4F4FF-0CFE-4A05-8556-EE77408E783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38435" y="3036783"/>
                  <a:ext cx="181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62B56A3-C578-4BA5-9265-37E0BF456C6F}"/>
                    </a:ext>
                  </a:extLst>
                </p14:cNvPr>
                <p14:cNvContentPartPr/>
                <p14:nvPr/>
              </p14:nvContentPartPr>
              <p14:xfrm>
                <a:off x="7998635" y="3108783"/>
                <a:ext cx="6480" cy="138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62B56A3-C578-4BA5-9265-37E0BF456C6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983155" y="3093303"/>
                  <a:ext cx="3708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EDFCFC9-C7D2-44B7-B268-968DA62D6E5A}"/>
                  </a:ext>
                </a:extLst>
              </p14:cNvPr>
              <p14:cNvContentPartPr/>
              <p14:nvPr/>
            </p14:nvContentPartPr>
            <p14:xfrm>
              <a:off x="8526755" y="3077103"/>
              <a:ext cx="220320" cy="2268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EDFCFC9-C7D2-44B7-B268-968DA62D6E5A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511275" y="3061623"/>
                <a:ext cx="25092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727" name="Group 208">
            <a:extLst>
              <a:ext uri="{FF2B5EF4-FFF2-40B4-BE49-F238E27FC236}">
                <a16:creationId xmlns:a16="http://schemas.microsoft.com/office/drawing/2014/main" id="{67579497-B1A9-4AB3-AAE1-3A2C8FBF02BB}"/>
              </a:ext>
            </a:extLst>
          </p:cNvPr>
          <p:cNvGrpSpPr>
            <a:grpSpLocks/>
          </p:cNvGrpSpPr>
          <p:nvPr/>
        </p:nvGrpSpPr>
        <p:grpSpPr bwMode="auto">
          <a:xfrm>
            <a:off x="479425" y="4775200"/>
            <a:ext cx="862013" cy="220663"/>
            <a:chOff x="479315" y="4774863"/>
            <a:chExt cx="86148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31340DF-38D5-469B-AF63-FE9C0CE9A22A}"/>
                    </a:ext>
                  </a:extLst>
                </p14:cNvPr>
                <p14:cNvContentPartPr/>
                <p14:nvPr/>
              </p14:nvContentPartPr>
              <p14:xfrm>
                <a:off x="479315" y="4837503"/>
                <a:ext cx="100800" cy="113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31340DF-38D5-469B-AF63-FE9C0CE9A22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3890" y="4822023"/>
                  <a:ext cx="131291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6BBDF22-83D8-4F99-AD1C-8FB6607AA827}"/>
                    </a:ext>
                  </a:extLst>
                </p14:cNvPr>
                <p14:cNvContentPartPr/>
                <p14:nvPr/>
              </p14:nvContentPartPr>
              <p14:xfrm>
                <a:off x="661475" y="4843983"/>
                <a:ext cx="113400" cy="56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6BBDF22-83D8-4F99-AD1C-8FB6607AA82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5995" y="4828600"/>
                  <a:ext cx="144000" cy="87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FAD1FA2-A3B6-4D9C-B9FC-78B22A96F0FC}"/>
                    </a:ext>
                  </a:extLst>
                </p14:cNvPr>
                <p14:cNvContentPartPr/>
                <p14:nvPr/>
              </p14:nvContentPartPr>
              <p14:xfrm>
                <a:off x="737795" y="4843983"/>
                <a:ext cx="81360" cy="151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FAD1FA2-A3B6-4D9C-B9FC-78B22A96F0F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22315" y="4828503"/>
                  <a:ext cx="111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8F4F0FF-95D8-49DC-A067-43FA2D34EE61}"/>
                    </a:ext>
                  </a:extLst>
                </p14:cNvPr>
                <p14:cNvContentPartPr/>
                <p14:nvPr/>
              </p14:nvContentPartPr>
              <p14:xfrm>
                <a:off x="850115" y="4862703"/>
                <a:ext cx="151200" cy="113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8F4F0FF-95D8-49DC-A067-43FA2D34EE6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34635" y="4847223"/>
                  <a:ext cx="181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D72FFDF-0BDB-4FBC-A143-A3D86D347DCE}"/>
                    </a:ext>
                  </a:extLst>
                </p14:cNvPr>
                <p14:cNvContentPartPr/>
                <p14:nvPr/>
              </p14:nvContentPartPr>
              <p14:xfrm>
                <a:off x="906635" y="4869183"/>
                <a:ext cx="94680" cy="38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D72FFDF-0BDB-4FBC-A143-A3D86D347DC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1155" y="4853703"/>
                  <a:ext cx="125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519E449-25FE-44BA-9C8F-B321C8E192E2}"/>
                    </a:ext>
                  </a:extLst>
                </p14:cNvPr>
                <p14:cNvContentPartPr/>
                <p14:nvPr/>
              </p14:nvContentPartPr>
              <p14:xfrm>
                <a:off x="903395" y="4837503"/>
                <a:ext cx="98280" cy="12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519E449-25FE-44BA-9C8F-B321C8E192E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87915" y="4822023"/>
                  <a:ext cx="128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3D3C930-52D8-4489-BDF9-4253A5D40FC7}"/>
                    </a:ext>
                  </a:extLst>
                </p14:cNvPr>
                <p14:cNvContentPartPr/>
                <p14:nvPr/>
              </p14:nvContentPartPr>
              <p14:xfrm>
                <a:off x="1076555" y="4837503"/>
                <a:ext cx="122760" cy="126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3D3C930-52D8-4489-BDF9-4253A5D40FC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61075" y="4822023"/>
                  <a:ext cx="153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DE00B43-B70F-4C15-BC56-66E7B3109EC7}"/>
                    </a:ext>
                  </a:extLst>
                </p14:cNvPr>
                <p14:cNvContentPartPr/>
                <p14:nvPr/>
              </p14:nvContentPartPr>
              <p14:xfrm>
                <a:off x="1227395" y="4774863"/>
                <a:ext cx="113400" cy="182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DE00B43-B70F-4C15-BC56-66E7B3109EC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11915" y="4759413"/>
                  <a:ext cx="144000" cy="2130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28" name="Group 207">
            <a:extLst>
              <a:ext uri="{FF2B5EF4-FFF2-40B4-BE49-F238E27FC236}">
                <a16:creationId xmlns:a16="http://schemas.microsoft.com/office/drawing/2014/main" id="{A6A33B33-3D63-4B8A-8727-BCAAAB109DAB}"/>
              </a:ext>
            </a:extLst>
          </p:cNvPr>
          <p:cNvGrpSpPr>
            <a:grpSpLocks/>
          </p:cNvGrpSpPr>
          <p:nvPr/>
        </p:nvGrpSpPr>
        <p:grpSpPr bwMode="auto">
          <a:xfrm>
            <a:off x="258763" y="4422775"/>
            <a:ext cx="1069975" cy="231775"/>
            <a:chOff x="259355" y="4423503"/>
            <a:chExt cx="10692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D23BE6B-E9C2-4C57-B7EE-48DEAFA9F9B7}"/>
                    </a:ext>
                  </a:extLst>
                </p14:cNvPr>
                <p14:cNvContentPartPr/>
                <p14:nvPr/>
              </p14:nvContentPartPr>
              <p14:xfrm>
                <a:off x="265475" y="4498023"/>
                <a:ext cx="19080" cy="156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D23BE6B-E9C2-4C57-B7EE-48DEAFA9F9B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9995" y="4482507"/>
                  <a:ext cx="49680" cy="187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229C7E7-6C82-4015-BC37-0368FFA211A6}"/>
                    </a:ext>
                  </a:extLst>
                </p14:cNvPr>
                <p14:cNvContentPartPr/>
                <p14:nvPr/>
              </p14:nvContentPartPr>
              <p14:xfrm>
                <a:off x="259355" y="4447983"/>
                <a:ext cx="220320" cy="201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229C7E7-6C82-4015-BC37-0368FFA211A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3875" y="4432503"/>
                  <a:ext cx="250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B3E83FB-4314-486E-9B72-C86F6593C775}"/>
                    </a:ext>
                  </a:extLst>
                </p14:cNvPr>
                <p14:cNvContentPartPr/>
                <p14:nvPr/>
              </p14:nvContentPartPr>
              <p14:xfrm>
                <a:off x="548435" y="4554543"/>
                <a:ext cx="157680" cy="94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B3E83FB-4314-486E-9B72-C86F6593C77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2920" y="4539063"/>
                  <a:ext cx="18835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32C5846-9C5D-41B7-9640-371F9EE5A6BE}"/>
                    </a:ext>
                  </a:extLst>
                </p14:cNvPr>
                <p14:cNvContentPartPr/>
                <p14:nvPr/>
              </p14:nvContentPartPr>
              <p14:xfrm>
                <a:off x="768395" y="4441503"/>
                <a:ext cx="19080" cy="163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32C5846-9C5D-41B7-9640-371F9EE5A6B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2915" y="4426023"/>
                  <a:ext cx="4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0914305-364E-48DE-B7FC-4136D5CA84DB}"/>
                    </a:ext>
                  </a:extLst>
                </p14:cNvPr>
                <p14:cNvContentPartPr/>
                <p14:nvPr/>
              </p14:nvContentPartPr>
              <p14:xfrm>
                <a:off x="712595" y="4510623"/>
                <a:ext cx="257400" cy="94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0914305-364E-48DE-B7FC-4136D5CA84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7115" y="4495143"/>
                  <a:ext cx="288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D565D97-B020-40CE-8E79-33298C232BA5}"/>
                    </a:ext>
                  </a:extLst>
                </p14:cNvPr>
                <p14:cNvContentPartPr/>
                <p14:nvPr/>
              </p14:nvContentPartPr>
              <p14:xfrm>
                <a:off x="931835" y="4423503"/>
                <a:ext cx="25560" cy="24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D565D97-B020-40CE-8E79-33298C232BA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6355" y="4408023"/>
                  <a:ext cx="56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D04A492-C8A9-47DE-8600-1ECBB9851C67}"/>
                    </a:ext>
                  </a:extLst>
                </p14:cNvPr>
                <p14:cNvContentPartPr/>
                <p14:nvPr/>
              </p14:nvContentPartPr>
              <p14:xfrm>
                <a:off x="1038755" y="4529703"/>
                <a:ext cx="138600" cy="75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D04A492-C8A9-47DE-8600-1ECBB9851C6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23275" y="4514223"/>
                  <a:ext cx="169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AD4B1F5-401E-4E47-8365-97411730FB65}"/>
                    </a:ext>
                  </a:extLst>
                </p14:cNvPr>
                <p14:cNvContentPartPr/>
                <p14:nvPr/>
              </p14:nvContentPartPr>
              <p14:xfrm>
                <a:off x="1170875" y="4466703"/>
                <a:ext cx="157680" cy="138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AD4B1F5-401E-4E47-8365-97411730FB6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5395" y="4451263"/>
                  <a:ext cx="188280" cy="1691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29" name="Group 212">
            <a:extLst>
              <a:ext uri="{FF2B5EF4-FFF2-40B4-BE49-F238E27FC236}">
                <a16:creationId xmlns:a16="http://schemas.microsoft.com/office/drawing/2014/main" id="{033C641E-2A17-450A-ADDB-33545A75571A}"/>
              </a:ext>
            </a:extLst>
          </p:cNvPr>
          <p:cNvGrpSpPr>
            <a:grpSpLocks/>
          </p:cNvGrpSpPr>
          <p:nvPr/>
        </p:nvGrpSpPr>
        <p:grpSpPr bwMode="auto">
          <a:xfrm>
            <a:off x="781050" y="5603875"/>
            <a:ext cx="433388" cy="152400"/>
            <a:chOff x="780995" y="5604663"/>
            <a:chExt cx="43308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E0193AD-D22D-4A58-BB52-B2931249F4DA}"/>
                    </a:ext>
                  </a:extLst>
                </p14:cNvPr>
                <p14:cNvContentPartPr/>
                <p14:nvPr/>
              </p14:nvContentPartPr>
              <p14:xfrm>
                <a:off x="793595" y="5604663"/>
                <a:ext cx="12960" cy="113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E0193AD-D22D-4A58-BB52-B2931249F4D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78115" y="5589183"/>
                  <a:ext cx="43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A45D03B-31DC-41A6-9C6F-BECDAFDEB755}"/>
                    </a:ext>
                  </a:extLst>
                </p14:cNvPr>
                <p14:cNvContentPartPr/>
                <p14:nvPr/>
              </p14:nvContentPartPr>
              <p14:xfrm>
                <a:off x="780995" y="5604663"/>
                <a:ext cx="207720" cy="107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A45D03B-31DC-41A6-9C6F-BECDAFDEB75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65515" y="5589131"/>
                  <a:ext cx="238320" cy="137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15A0A0A-0702-4706-8BC6-70FA58032682}"/>
                    </a:ext>
                  </a:extLst>
                </p14:cNvPr>
                <p14:cNvContentPartPr/>
                <p14:nvPr/>
              </p14:nvContentPartPr>
              <p14:xfrm>
                <a:off x="1070435" y="5610783"/>
                <a:ext cx="143640" cy="145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15A0A0A-0702-4706-8BC6-70FA5803268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54955" y="5595303"/>
                  <a:ext cx="1742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30" name="Group 221">
            <a:extLst>
              <a:ext uri="{FF2B5EF4-FFF2-40B4-BE49-F238E27FC236}">
                <a16:creationId xmlns:a16="http://schemas.microsoft.com/office/drawing/2014/main" id="{C81E1A6A-9083-4BDC-851A-75167DCE14CE}"/>
              </a:ext>
            </a:extLst>
          </p:cNvPr>
          <p:cNvGrpSpPr>
            <a:grpSpLocks/>
          </p:cNvGrpSpPr>
          <p:nvPr/>
        </p:nvGrpSpPr>
        <p:grpSpPr bwMode="auto">
          <a:xfrm>
            <a:off x="1925638" y="4397375"/>
            <a:ext cx="307975" cy="346075"/>
            <a:chOff x="1925435" y="4397583"/>
            <a:chExt cx="3081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766B2D2-327C-47B4-A382-42BD091314D6}"/>
                    </a:ext>
                  </a:extLst>
                </p14:cNvPr>
                <p14:cNvContentPartPr/>
                <p14:nvPr/>
              </p14:nvContentPartPr>
              <p14:xfrm>
                <a:off x="1925435" y="4397583"/>
                <a:ext cx="151200" cy="107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766B2D2-327C-47B4-A382-42BD091314D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09955" y="4382103"/>
                  <a:ext cx="181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4B6D1D4-2A4F-4BC9-A017-CFE1246DE6C9}"/>
                    </a:ext>
                  </a:extLst>
                </p14:cNvPr>
                <p14:cNvContentPartPr/>
                <p14:nvPr/>
              </p14:nvContentPartPr>
              <p14:xfrm>
                <a:off x="2032355" y="4428903"/>
                <a:ext cx="19080" cy="100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4B6D1D4-2A4F-4BC9-A017-CFE1246DE6C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16875" y="4413423"/>
                  <a:ext cx="49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F83B516-1806-40C2-AF36-FAB477B3E435}"/>
                    </a:ext>
                  </a:extLst>
                </p14:cNvPr>
                <p14:cNvContentPartPr/>
                <p14:nvPr/>
              </p14:nvContentPartPr>
              <p14:xfrm>
                <a:off x="2001395" y="4422783"/>
                <a:ext cx="232200" cy="258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F83B516-1806-40C2-AF36-FAB477B3E43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985915" y="4407303"/>
                  <a:ext cx="2628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DC8D659-76B4-4EFB-BC0F-7C1CDE989AED}"/>
                    </a:ext>
                  </a:extLst>
                </p14:cNvPr>
                <p14:cNvContentPartPr/>
                <p14:nvPr/>
              </p14:nvContentPartPr>
              <p14:xfrm>
                <a:off x="2094995" y="4604943"/>
                <a:ext cx="132480" cy="138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DC8D659-76B4-4EFB-BC0F-7C1CDE989AE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079473" y="4589463"/>
                  <a:ext cx="163163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31" name="Group 220">
            <a:extLst>
              <a:ext uri="{FF2B5EF4-FFF2-40B4-BE49-F238E27FC236}">
                <a16:creationId xmlns:a16="http://schemas.microsoft.com/office/drawing/2014/main" id="{862F68CA-77CD-4D68-89FD-144AEF0D275B}"/>
              </a:ext>
            </a:extLst>
          </p:cNvPr>
          <p:cNvGrpSpPr>
            <a:grpSpLocks/>
          </p:cNvGrpSpPr>
          <p:nvPr/>
        </p:nvGrpSpPr>
        <p:grpSpPr bwMode="auto">
          <a:xfrm>
            <a:off x="2058988" y="5472113"/>
            <a:ext cx="325437" cy="346075"/>
            <a:chOff x="2058635" y="5472543"/>
            <a:chExt cx="3261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36A73EA-8CF7-47B1-A345-D1E371529AE9}"/>
                    </a:ext>
                  </a:extLst>
                </p14:cNvPr>
                <p14:cNvContentPartPr/>
                <p14:nvPr/>
              </p14:nvContentPartPr>
              <p14:xfrm>
                <a:off x="2058635" y="5472543"/>
                <a:ext cx="123840" cy="113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36A73EA-8CF7-47B1-A345-D1E371529AE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043155" y="5457063"/>
                  <a:ext cx="154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A14B8E8-476E-4281-B1E7-EB0823719CC4}"/>
                    </a:ext>
                  </a:extLst>
                </p14:cNvPr>
                <p14:cNvContentPartPr/>
                <p14:nvPr/>
              </p14:nvContentPartPr>
              <p14:xfrm>
                <a:off x="2107595" y="5510343"/>
                <a:ext cx="245520" cy="264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A14B8E8-476E-4281-B1E7-EB0823719CC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092115" y="5494863"/>
                  <a:ext cx="2761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98FCA1D-16FE-411D-A3C2-23C22679225A}"/>
                    </a:ext>
                  </a:extLst>
                </p14:cNvPr>
                <p14:cNvContentPartPr/>
                <p14:nvPr/>
              </p14:nvContentPartPr>
              <p14:xfrm>
                <a:off x="2277515" y="5673783"/>
                <a:ext cx="107280" cy="145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98FCA1D-16FE-411D-A3C2-23C22679225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262035" y="5658264"/>
                  <a:ext cx="137880" cy="1757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32" name="Group 231">
            <a:extLst>
              <a:ext uri="{FF2B5EF4-FFF2-40B4-BE49-F238E27FC236}">
                <a16:creationId xmlns:a16="http://schemas.microsoft.com/office/drawing/2014/main" id="{6A0DD00C-7C8D-49AC-AEA4-999CF2B0FF0E}"/>
              </a:ext>
            </a:extLst>
          </p:cNvPr>
          <p:cNvGrpSpPr>
            <a:grpSpLocks/>
          </p:cNvGrpSpPr>
          <p:nvPr/>
        </p:nvGrpSpPr>
        <p:grpSpPr bwMode="auto">
          <a:xfrm>
            <a:off x="3035300" y="4329113"/>
            <a:ext cx="336550" cy="382587"/>
            <a:chOff x="3035315" y="4328463"/>
            <a:chExt cx="33624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2A637F9-B071-4BE7-B328-B5330CA2452A}"/>
                    </a:ext>
                  </a:extLst>
                </p14:cNvPr>
                <p14:cNvContentPartPr/>
                <p14:nvPr/>
              </p14:nvContentPartPr>
              <p14:xfrm>
                <a:off x="3035315" y="4328463"/>
                <a:ext cx="122760" cy="100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2A637F9-B071-4BE7-B328-B5330CA2452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019789" y="4313038"/>
                  <a:ext cx="153450" cy="131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B4342AF-24D9-4327-8BCA-1D6621340409}"/>
                    </a:ext>
                  </a:extLst>
                </p14:cNvPr>
                <p14:cNvContentPartPr/>
                <p14:nvPr/>
              </p14:nvContentPartPr>
              <p14:xfrm>
                <a:off x="3119915" y="4353663"/>
                <a:ext cx="157680" cy="252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B4342AF-24D9-4327-8BCA-1D662134040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104435" y="4338183"/>
                  <a:ext cx="188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C0E7D47-D7E3-4D9B-A95F-69109A27997C}"/>
                    </a:ext>
                  </a:extLst>
                </p14:cNvPr>
                <p14:cNvContentPartPr/>
                <p14:nvPr/>
              </p14:nvContentPartPr>
              <p14:xfrm>
                <a:off x="3232955" y="4567143"/>
                <a:ext cx="138600" cy="63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C0E7D47-D7E3-4D9B-A95F-69109A27997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217475" y="4551663"/>
                  <a:ext cx="169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3AC19D2-F68E-457C-B141-7001BCD0718E}"/>
                    </a:ext>
                  </a:extLst>
                </p14:cNvPr>
                <p14:cNvContentPartPr/>
                <p14:nvPr/>
              </p14:nvContentPartPr>
              <p14:xfrm>
                <a:off x="3333755" y="4561023"/>
                <a:ext cx="12960" cy="151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3AC19D2-F68E-457C-B141-7001BCD0718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18275" y="4545580"/>
                  <a:ext cx="43560" cy="1817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33" name="Group 230">
            <a:extLst>
              <a:ext uri="{FF2B5EF4-FFF2-40B4-BE49-F238E27FC236}">
                <a16:creationId xmlns:a16="http://schemas.microsoft.com/office/drawing/2014/main" id="{3BE6FEA3-ECA1-4A96-B094-5E7AE02BEF81}"/>
              </a:ext>
            </a:extLst>
          </p:cNvPr>
          <p:cNvGrpSpPr>
            <a:grpSpLocks/>
          </p:cNvGrpSpPr>
          <p:nvPr/>
        </p:nvGrpSpPr>
        <p:grpSpPr bwMode="auto">
          <a:xfrm>
            <a:off x="3227388" y="5478463"/>
            <a:ext cx="263525" cy="403225"/>
            <a:chOff x="3226835" y="5479023"/>
            <a:chExt cx="26460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1164B49-93FB-445D-89AF-2AFB3B4A7559}"/>
                    </a:ext>
                  </a:extLst>
                </p14:cNvPr>
                <p14:cNvContentPartPr/>
                <p14:nvPr/>
              </p14:nvContentPartPr>
              <p14:xfrm>
                <a:off x="3226835" y="5479023"/>
                <a:ext cx="56880" cy="107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1164B49-93FB-445D-89AF-2AFB3B4A755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11355" y="5463543"/>
                  <a:ext cx="87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1897AA4-3224-4E96-86FF-6AC7DEA03A32}"/>
                    </a:ext>
                  </a:extLst>
                </p14:cNvPr>
                <p14:cNvContentPartPr/>
                <p14:nvPr/>
              </p14:nvContentPartPr>
              <p14:xfrm>
                <a:off x="3232955" y="5522943"/>
                <a:ext cx="195120" cy="220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1897AA4-3224-4E96-86FF-6AC7DEA03A3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17475" y="5507488"/>
                  <a:ext cx="225720" cy="250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A35B7B5-2E8A-4456-A42C-BD0E42E1C10C}"/>
                    </a:ext>
                  </a:extLst>
                </p14:cNvPr>
                <p14:cNvContentPartPr/>
                <p14:nvPr/>
              </p14:nvContentPartPr>
              <p14:xfrm>
                <a:off x="3333755" y="5705103"/>
                <a:ext cx="157680" cy="107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A35B7B5-2E8A-4456-A42C-BD0E42E1C10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318275" y="5689623"/>
                  <a:ext cx="188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E73B07C-BA98-4C72-AC10-9501728FCF1D}"/>
                    </a:ext>
                  </a:extLst>
                </p14:cNvPr>
                <p14:cNvContentPartPr/>
                <p14:nvPr/>
              </p14:nvContentPartPr>
              <p14:xfrm>
                <a:off x="3465515" y="5717703"/>
                <a:ext cx="12960" cy="163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E73B07C-BA98-4C72-AC10-9501728FCF1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450035" y="5702223"/>
                  <a:ext cx="4356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34" name="Group 235">
            <a:extLst>
              <a:ext uri="{FF2B5EF4-FFF2-40B4-BE49-F238E27FC236}">
                <a16:creationId xmlns:a16="http://schemas.microsoft.com/office/drawing/2014/main" id="{15F41D17-38FA-41DF-B51F-BD49E5AE262E}"/>
              </a:ext>
            </a:extLst>
          </p:cNvPr>
          <p:cNvGrpSpPr>
            <a:grpSpLocks/>
          </p:cNvGrpSpPr>
          <p:nvPr/>
        </p:nvGrpSpPr>
        <p:grpSpPr bwMode="auto">
          <a:xfrm>
            <a:off x="4157663" y="4271963"/>
            <a:ext cx="331787" cy="346075"/>
            <a:chOff x="4157075" y="4271943"/>
            <a:chExt cx="33300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01D45DC-C706-4304-B122-3524FAF12CC1}"/>
                    </a:ext>
                  </a:extLst>
                </p14:cNvPr>
                <p14:cNvContentPartPr/>
                <p14:nvPr/>
              </p14:nvContentPartPr>
              <p14:xfrm>
                <a:off x="4157075" y="4271943"/>
                <a:ext cx="119880" cy="100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01D45DC-C706-4304-B122-3524FAF12CC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41595" y="4256518"/>
                  <a:ext cx="150480" cy="131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3216F43-A462-49CA-AB8F-4BE26D78CEDB}"/>
                    </a:ext>
                  </a:extLst>
                </p14:cNvPr>
                <p14:cNvContentPartPr/>
                <p14:nvPr/>
              </p14:nvContentPartPr>
              <p14:xfrm>
                <a:off x="4239155" y="4303263"/>
                <a:ext cx="207720" cy="226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3216F43-A462-49CA-AB8F-4BE26D78CED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223675" y="4287783"/>
                  <a:ext cx="238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2E34654-F005-4194-B755-AA70E38CD173}"/>
                    </a:ext>
                  </a:extLst>
                </p14:cNvPr>
                <p14:cNvContentPartPr/>
                <p14:nvPr/>
              </p14:nvContentPartPr>
              <p14:xfrm>
                <a:off x="4345715" y="4454103"/>
                <a:ext cx="144360" cy="163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2E34654-F005-4194-B755-AA70E38CD17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330235" y="4438623"/>
                  <a:ext cx="17496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35" name="Group 240">
            <a:extLst>
              <a:ext uri="{FF2B5EF4-FFF2-40B4-BE49-F238E27FC236}">
                <a16:creationId xmlns:a16="http://schemas.microsoft.com/office/drawing/2014/main" id="{E509DD21-BDFA-49A6-8689-9B33962A3898}"/>
              </a:ext>
            </a:extLst>
          </p:cNvPr>
          <p:cNvGrpSpPr>
            <a:grpSpLocks/>
          </p:cNvGrpSpPr>
          <p:nvPr/>
        </p:nvGrpSpPr>
        <p:grpSpPr bwMode="auto">
          <a:xfrm>
            <a:off x="4314825" y="5403850"/>
            <a:ext cx="338138" cy="390525"/>
            <a:chOff x="4314395" y="5403423"/>
            <a:chExt cx="33912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352FFD9-B352-49BD-B6C9-90FEC48A0741}"/>
                    </a:ext>
                  </a:extLst>
                </p14:cNvPr>
                <p14:cNvContentPartPr/>
                <p14:nvPr/>
              </p14:nvContentPartPr>
              <p14:xfrm>
                <a:off x="4314395" y="5403423"/>
                <a:ext cx="107280" cy="75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352FFD9-B352-49BD-B6C9-90FEC48A074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298863" y="5387869"/>
                  <a:ext cx="137983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0AC538D-0B9B-4B27-BD35-71580CE22F2C}"/>
                    </a:ext>
                  </a:extLst>
                </p14:cNvPr>
                <p14:cNvContentPartPr/>
                <p14:nvPr/>
              </p14:nvContentPartPr>
              <p14:xfrm>
                <a:off x="4421315" y="5409903"/>
                <a:ext cx="25560" cy="113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0AC538D-0B9B-4B27-BD35-71580CE22F2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405835" y="5394423"/>
                  <a:ext cx="56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7216719-206D-4EEB-A368-AD6F519D8A0B}"/>
                    </a:ext>
                  </a:extLst>
                </p14:cNvPr>
                <p14:cNvContentPartPr/>
                <p14:nvPr/>
              </p14:nvContentPartPr>
              <p14:xfrm>
                <a:off x="4358315" y="5447343"/>
                <a:ext cx="252000" cy="306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7216719-206D-4EEB-A368-AD6F519D8A0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342813" y="5431863"/>
                  <a:ext cx="282644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FC2DC14-C26D-41E8-B544-CFDCF0812798}"/>
                    </a:ext>
                  </a:extLst>
                </p14:cNvPr>
                <p14:cNvContentPartPr/>
                <p14:nvPr/>
              </p14:nvContentPartPr>
              <p14:xfrm>
                <a:off x="4540835" y="5642463"/>
                <a:ext cx="112680" cy="151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FC2DC14-C26D-41E8-B544-CFDCF081279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25404" y="5626983"/>
                  <a:ext cx="143183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36" name="Group 250">
            <a:extLst>
              <a:ext uri="{FF2B5EF4-FFF2-40B4-BE49-F238E27FC236}">
                <a16:creationId xmlns:a16="http://schemas.microsoft.com/office/drawing/2014/main" id="{07F4B550-D016-4FF7-9C8C-28D6D4553D99}"/>
              </a:ext>
            </a:extLst>
          </p:cNvPr>
          <p:cNvGrpSpPr>
            <a:grpSpLocks/>
          </p:cNvGrpSpPr>
          <p:nvPr/>
        </p:nvGrpSpPr>
        <p:grpSpPr bwMode="auto">
          <a:xfrm>
            <a:off x="5264150" y="4227513"/>
            <a:ext cx="327025" cy="352425"/>
            <a:chOff x="5263715" y="4227663"/>
            <a:chExt cx="32760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18D3EB-511A-4AA5-A678-6A1B41200E3D}"/>
                    </a:ext>
                  </a:extLst>
                </p14:cNvPr>
                <p14:cNvContentPartPr/>
                <p14:nvPr/>
              </p14:nvContentPartPr>
              <p14:xfrm>
                <a:off x="5263715" y="4227663"/>
                <a:ext cx="113400" cy="107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18D3EB-511A-4AA5-A678-6A1B41200E3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48235" y="4212183"/>
                  <a:ext cx="144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7C43557-3DF0-4FAF-9CB5-7B672F5B648E}"/>
                    </a:ext>
                  </a:extLst>
                </p14:cNvPr>
                <p14:cNvContentPartPr/>
                <p14:nvPr/>
              </p14:nvContentPartPr>
              <p14:xfrm>
                <a:off x="5339315" y="4240263"/>
                <a:ext cx="176400" cy="226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7C43557-3DF0-4FAF-9CB5-7B672F5B648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23835" y="4224758"/>
                  <a:ext cx="207000" cy="257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761C69C-6813-4493-96F2-46CC5C0AAA99}"/>
                    </a:ext>
                  </a:extLst>
                </p14:cNvPr>
                <p14:cNvContentPartPr/>
                <p14:nvPr/>
              </p14:nvContentPartPr>
              <p14:xfrm>
                <a:off x="5458835" y="4391103"/>
                <a:ext cx="132480" cy="94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761C69C-6813-4493-96F2-46CC5C0AAA9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443355" y="4375623"/>
                  <a:ext cx="163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A149DFD-EC95-49C8-BCDA-EA83FF7EF0DA}"/>
                    </a:ext>
                  </a:extLst>
                </p14:cNvPr>
                <p14:cNvContentPartPr/>
                <p14:nvPr/>
              </p14:nvContentPartPr>
              <p14:xfrm>
                <a:off x="5546675" y="4410183"/>
                <a:ext cx="12960" cy="170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A149DFD-EC95-49C8-BCDA-EA83FF7EF0D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531195" y="4394703"/>
                  <a:ext cx="435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37" name="Group 249">
            <a:extLst>
              <a:ext uri="{FF2B5EF4-FFF2-40B4-BE49-F238E27FC236}">
                <a16:creationId xmlns:a16="http://schemas.microsoft.com/office/drawing/2014/main" id="{E94E0EB4-21DF-48A6-B47C-721C4EA6937B}"/>
              </a:ext>
            </a:extLst>
          </p:cNvPr>
          <p:cNvGrpSpPr>
            <a:grpSpLocks/>
          </p:cNvGrpSpPr>
          <p:nvPr/>
        </p:nvGrpSpPr>
        <p:grpSpPr bwMode="auto">
          <a:xfrm>
            <a:off x="5453063" y="5384800"/>
            <a:ext cx="282575" cy="396875"/>
            <a:chOff x="5452355" y="5384703"/>
            <a:chExt cx="28332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8375241-0F09-4AC5-BDF4-DA668AD43D9F}"/>
                    </a:ext>
                  </a:extLst>
                </p14:cNvPr>
                <p14:cNvContentPartPr/>
                <p14:nvPr/>
              </p14:nvContentPartPr>
              <p14:xfrm>
                <a:off x="5452355" y="5384703"/>
                <a:ext cx="107280" cy="88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8375241-0F09-4AC5-BDF4-DA668AD43D9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436875" y="5369223"/>
                  <a:ext cx="137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E5C5BDC-773C-4F1B-BA39-6BA566DBB0DA}"/>
                    </a:ext>
                  </a:extLst>
                </p14:cNvPr>
                <p14:cNvContentPartPr/>
                <p14:nvPr/>
              </p14:nvContentPartPr>
              <p14:xfrm>
                <a:off x="5465675" y="5390823"/>
                <a:ext cx="200880" cy="302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E5C5BDC-773C-4F1B-BA39-6BA566DBB0D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450195" y="5375343"/>
                  <a:ext cx="231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88A594D-41CE-4431-8F60-5118F6125983}"/>
                    </a:ext>
                  </a:extLst>
                </p14:cNvPr>
                <p14:cNvContentPartPr/>
                <p14:nvPr/>
              </p14:nvContentPartPr>
              <p14:xfrm>
                <a:off x="5603195" y="5605383"/>
                <a:ext cx="132480" cy="93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88A594D-41CE-4431-8F60-5118F612598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587715" y="5589903"/>
                  <a:ext cx="163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F4080B3-5090-4530-9114-5A15F6EDAFD9}"/>
                    </a:ext>
                  </a:extLst>
                </p14:cNvPr>
                <p14:cNvContentPartPr/>
                <p14:nvPr/>
              </p14:nvContentPartPr>
              <p14:xfrm>
                <a:off x="5684915" y="5610783"/>
                <a:ext cx="12960" cy="170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F4080B3-5090-4530-9114-5A15F6EDAFD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669435" y="5595303"/>
                  <a:ext cx="435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38" name="Group 254">
            <a:extLst>
              <a:ext uri="{FF2B5EF4-FFF2-40B4-BE49-F238E27FC236}">
                <a16:creationId xmlns:a16="http://schemas.microsoft.com/office/drawing/2014/main" id="{7C468C00-1B90-4A71-85C7-054511D90C44}"/>
              </a:ext>
            </a:extLst>
          </p:cNvPr>
          <p:cNvGrpSpPr>
            <a:grpSpLocks/>
          </p:cNvGrpSpPr>
          <p:nvPr/>
        </p:nvGrpSpPr>
        <p:grpSpPr bwMode="auto">
          <a:xfrm>
            <a:off x="6300788" y="4146550"/>
            <a:ext cx="296862" cy="295275"/>
            <a:chOff x="6301235" y="4145943"/>
            <a:chExt cx="29592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3B0771A-CE8D-4740-A0C6-7A83429D285A}"/>
                    </a:ext>
                  </a:extLst>
                </p14:cNvPr>
                <p14:cNvContentPartPr/>
                <p14:nvPr/>
              </p14:nvContentPartPr>
              <p14:xfrm>
                <a:off x="6301235" y="4145943"/>
                <a:ext cx="119880" cy="88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3B0771A-CE8D-4740-A0C6-7A83429D285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285755" y="4130463"/>
                  <a:ext cx="150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7F2FB65-42CB-4F0A-974F-CE652030C90A}"/>
                    </a:ext>
                  </a:extLst>
                </p14:cNvPr>
                <p14:cNvContentPartPr/>
                <p14:nvPr/>
              </p14:nvContentPartPr>
              <p14:xfrm>
                <a:off x="6363875" y="4152423"/>
                <a:ext cx="157680" cy="214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7F2FB65-42CB-4F0A-974F-CE652030C90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348395" y="4136943"/>
                  <a:ext cx="188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C78500C-A54A-41B8-8E62-5363563ABE38}"/>
                    </a:ext>
                  </a:extLst>
                </p14:cNvPr>
                <p14:cNvContentPartPr/>
                <p14:nvPr/>
              </p14:nvContentPartPr>
              <p14:xfrm>
                <a:off x="6477275" y="4284543"/>
                <a:ext cx="119880" cy="157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C78500C-A54A-41B8-8E62-5363563ABE3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61795" y="4269063"/>
                  <a:ext cx="1504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39" name="Group 259">
            <a:extLst>
              <a:ext uri="{FF2B5EF4-FFF2-40B4-BE49-F238E27FC236}">
                <a16:creationId xmlns:a16="http://schemas.microsoft.com/office/drawing/2014/main" id="{DF5A10DB-CD7D-4DCB-A9AB-E18BC92ED331}"/>
              </a:ext>
            </a:extLst>
          </p:cNvPr>
          <p:cNvGrpSpPr>
            <a:grpSpLocks/>
          </p:cNvGrpSpPr>
          <p:nvPr/>
        </p:nvGrpSpPr>
        <p:grpSpPr bwMode="auto">
          <a:xfrm>
            <a:off x="6408738" y="5291138"/>
            <a:ext cx="327025" cy="401637"/>
            <a:chOff x="6408155" y="5290383"/>
            <a:chExt cx="32724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478D894-3CD6-4181-B562-F69DB0BE8E16}"/>
                    </a:ext>
                  </a:extLst>
                </p14:cNvPr>
                <p14:cNvContentPartPr/>
                <p14:nvPr/>
              </p14:nvContentPartPr>
              <p14:xfrm>
                <a:off x="6408155" y="5290383"/>
                <a:ext cx="107280" cy="94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478D894-3CD6-4181-B562-F69DB0BE8E1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392675" y="5274903"/>
                  <a:ext cx="137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F5721A4-E569-4E34-BF81-53ECD81BE177}"/>
                    </a:ext>
                  </a:extLst>
                </p14:cNvPr>
                <p14:cNvContentPartPr/>
                <p14:nvPr/>
              </p14:nvContentPartPr>
              <p14:xfrm>
                <a:off x="6495995" y="5334303"/>
                <a:ext cx="6480" cy="75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F5721A4-E569-4E34-BF81-53ECD81BE17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480515" y="5318749"/>
                  <a:ext cx="3708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E2FD73B-735A-476E-B2B0-49B0FE59F418}"/>
                    </a:ext>
                  </a:extLst>
                </p14:cNvPr>
                <p14:cNvContentPartPr/>
                <p14:nvPr/>
              </p14:nvContentPartPr>
              <p14:xfrm>
                <a:off x="6433355" y="5321703"/>
                <a:ext cx="239400" cy="289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E2FD73B-735A-476E-B2B0-49B0FE59F41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417875" y="5306223"/>
                  <a:ext cx="270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2C37A57-573F-4641-9146-A21A0CE1113E}"/>
                    </a:ext>
                  </a:extLst>
                </p14:cNvPr>
                <p14:cNvContentPartPr/>
                <p14:nvPr/>
              </p14:nvContentPartPr>
              <p14:xfrm>
                <a:off x="6584195" y="5535543"/>
                <a:ext cx="151200" cy="157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2C37A57-573F-4641-9146-A21A0CE1113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568715" y="5520063"/>
                  <a:ext cx="1818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40" name="Group 264">
            <a:extLst>
              <a:ext uri="{FF2B5EF4-FFF2-40B4-BE49-F238E27FC236}">
                <a16:creationId xmlns:a16="http://schemas.microsoft.com/office/drawing/2014/main" id="{9B8CAA98-3A5C-4F8B-8E82-32864B35DDF7}"/>
              </a:ext>
            </a:extLst>
          </p:cNvPr>
          <p:cNvGrpSpPr>
            <a:grpSpLocks/>
          </p:cNvGrpSpPr>
          <p:nvPr/>
        </p:nvGrpSpPr>
        <p:grpSpPr bwMode="auto">
          <a:xfrm>
            <a:off x="7086600" y="4102100"/>
            <a:ext cx="271463" cy="365125"/>
            <a:chOff x="7087115" y="4102023"/>
            <a:chExt cx="27072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5DCCF90-C94B-4703-8663-19FB82CA1C84}"/>
                    </a:ext>
                  </a:extLst>
                </p14:cNvPr>
                <p14:cNvContentPartPr/>
                <p14:nvPr/>
              </p14:nvContentPartPr>
              <p14:xfrm>
                <a:off x="7087115" y="4102023"/>
                <a:ext cx="75960" cy="88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5DCCF90-C94B-4703-8663-19FB82CA1C8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071635" y="4086480"/>
                  <a:ext cx="106560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F310EFA-C8C8-4531-A05A-8E7466DDAC0F}"/>
                    </a:ext>
                  </a:extLst>
                </p14:cNvPr>
                <p14:cNvContentPartPr/>
                <p14:nvPr/>
              </p14:nvContentPartPr>
              <p14:xfrm>
                <a:off x="7124915" y="4127223"/>
                <a:ext cx="170280" cy="220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F310EFA-C8C8-4531-A05A-8E7466DDAC0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09435" y="4111768"/>
                  <a:ext cx="200880" cy="250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AE81E1D-6A07-4B46-A840-1BB383EFCBA3}"/>
                    </a:ext>
                  </a:extLst>
                </p14:cNvPr>
                <p14:cNvContentPartPr/>
                <p14:nvPr/>
              </p14:nvContentPartPr>
              <p14:xfrm>
                <a:off x="7219235" y="4315863"/>
                <a:ext cx="138600" cy="113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AE81E1D-6A07-4B46-A840-1BB383EFCBA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03755" y="4300432"/>
                  <a:ext cx="169200" cy="143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F0194A0-AF10-4440-8211-B6C8DCADAF06}"/>
                    </a:ext>
                  </a:extLst>
                </p14:cNvPr>
                <p14:cNvContentPartPr/>
                <p14:nvPr/>
              </p14:nvContentPartPr>
              <p14:xfrm>
                <a:off x="7332275" y="4303263"/>
                <a:ext cx="19080" cy="163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F0194A0-AF10-4440-8211-B6C8DCADAF0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317082" y="4287783"/>
                  <a:ext cx="49113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41" name="Group 268">
            <a:extLst>
              <a:ext uri="{FF2B5EF4-FFF2-40B4-BE49-F238E27FC236}">
                <a16:creationId xmlns:a16="http://schemas.microsoft.com/office/drawing/2014/main" id="{45DA5D2B-A440-47CD-93B5-02F1384093DE}"/>
              </a:ext>
            </a:extLst>
          </p:cNvPr>
          <p:cNvGrpSpPr>
            <a:grpSpLocks/>
          </p:cNvGrpSpPr>
          <p:nvPr/>
        </p:nvGrpSpPr>
        <p:grpSpPr bwMode="auto">
          <a:xfrm>
            <a:off x="7169150" y="5259388"/>
            <a:ext cx="238125" cy="446087"/>
            <a:chOff x="7168835" y="5258703"/>
            <a:chExt cx="23904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B273E64-897B-4210-AF9B-BBC4D9D914F2}"/>
                    </a:ext>
                  </a:extLst>
                </p14:cNvPr>
                <p14:cNvContentPartPr/>
                <p14:nvPr/>
              </p14:nvContentPartPr>
              <p14:xfrm>
                <a:off x="7206635" y="5258703"/>
                <a:ext cx="19080" cy="885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B273E64-897B-4210-AF9B-BBC4D9D914F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191442" y="5243160"/>
                  <a:ext cx="49113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7CA0F63-25D7-4310-AE38-F3BA7EF2945D}"/>
                    </a:ext>
                  </a:extLst>
                </p14:cNvPr>
                <p14:cNvContentPartPr/>
                <p14:nvPr/>
              </p14:nvContentPartPr>
              <p14:xfrm>
                <a:off x="7168835" y="5328183"/>
                <a:ext cx="157680" cy="2077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7CA0F63-25D7-4310-AE38-F3BA7EF2945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153355" y="5312703"/>
                  <a:ext cx="188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08C883A-2187-4785-B54B-8C62E8A11579}"/>
                    </a:ext>
                  </a:extLst>
                </p14:cNvPr>
                <p14:cNvContentPartPr/>
                <p14:nvPr/>
              </p14:nvContentPartPr>
              <p14:xfrm>
                <a:off x="7294475" y="5491623"/>
                <a:ext cx="113400" cy="214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08C883A-2187-4785-B54B-8C62E8A1157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278995" y="5476143"/>
                  <a:ext cx="14400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42" name="Group 272">
            <a:extLst>
              <a:ext uri="{FF2B5EF4-FFF2-40B4-BE49-F238E27FC236}">
                <a16:creationId xmlns:a16="http://schemas.microsoft.com/office/drawing/2014/main" id="{DBC40FBB-E3CB-4476-9945-941F3E18078F}"/>
              </a:ext>
            </a:extLst>
          </p:cNvPr>
          <p:cNvGrpSpPr>
            <a:grpSpLocks/>
          </p:cNvGrpSpPr>
          <p:nvPr/>
        </p:nvGrpSpPr>
        <p:grpSpPr bwMode="auto">
          <a:xfrm>
            <a:off x="7942263" y="4095750"/>
            <a:ext cx="217487" cy="365125"/>
            <a:chOff x="7942115" y="4095903"/>
            <a:chExt cx="21708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7AC2749-EE08-4FF6-912C-B7F794BB8A8A}"/>
                    </a:ext>
                  </a:extLst>
                </p14:cNvPr>
                <p14:cNvContentPartPr/>
                <p14:nvPr/>
              </p14:nvContentPartPr>
              <p14:xfrm>
                <a:off x="7942115" y="4095903"/>
                <a:ext cx="113400" cy="94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7AC2749-EE08-4FF6-912C-B7F794BB8A8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926684" y="4080423"/>
                  <a:ext cx="143903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8D81AF6-97ED-4EB1-B882-09F4B8CDABB4}"/>
                    </a:ext>
                  </a:extLst>
                </p14:cNvPr>
                <p14:cNvContentPartPr/>
                <p14:nvPr/>
              </p14:nvContentPartPr>
              <p14:xfrm>
                <a:off x="7992515" y="4114623"/>
                <a:ext cx="157680" cy="220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8D81AF6-97ED-4EB1-B882-09F4B8CDABB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977035" y="4099168"/>
                  <a:ext cx="188280" cy="250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86FF40E-0EA7-4D7C-92D5-A4338746A4B5}"/>
                    </a:ext>
                  </a:extLst>
                </p14:cNvPr>
                <p14:cNvContentPartPr/>
                <p14:nvPr/>
              </p14:nvContentPartPr>
              <p14:xfrm>
                <a:off x="8023835" y="4290663"/>
                <a:ext cx="135360" cy="170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86FF40E-0EA7-4D7C-92D5-A4338746A4B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008355" y="4275183"/>
                  <a:ext cx="1659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43" name="Group 276">
            <a:extLst>
              <a:ext uri="{FF2B5EF4-FFF2-40B4-BE49-F238E27FC236}">
                <a16:creationId xmlns:a16="http://schemas.microsoft.com/office/drawing/2014/main" id="{009D1DC0-BCB8-4B3E-AE5E-17D0A0A1B794}"/>
              </a:ext>
            </a:extLst>
          </p:cNvPr>
          <p:cNvGrpSpPr>
            <a:grpSpLocks/>
          </p:cNvGrpSpPr>
          <p:nvPr/>
        </p:nvGrpSpPr>
        <p:grpSpPr bwMode="auto">
          <a:xfrm>
            <a:off x="8005763" y="5195888"/>
            <a:ext cx="327025" cy="409575"/>
            <a:chOff x="8005115" y="5196063"/>
            <a:chExt cx="32724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B9CC648-F487-4A31-B730-070BD80257E1}"/>
                    </a:ext>
                  </a:extLst>
                </p14:cNvPr>
                <p14:cNvContentPartPr/>
                <p14:nvPr/>
              </p14:nvContentPartPr>
              <p14:xfrm>
                <a:off x="8005115" y="5196063"/>
                <a:ext cx="119880" cy="119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B9CC648-F487-4A31-B730-070BD80257E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989635" y="5180583"/>
                  <a:ext cx="150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4D4124-AD2B-4AD2-8232-CF6F6CCBD627}"/>
                    </a:ext>
                  </a:extLst>
                </p14:cNvPr>
                <p14:cNvContentPartPr/>
                <p14:nvPr/>
              </p14:nvContentPartPr>
              <p14:xfrm>
                <a:off x="8092955" y="5258703"/>
                <a:ext cx="201600" cy="232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4D4124-AD2B-4AD2-8232-CF6F6CCBD62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077447" y="5243223"/>
                  <a:ext cx="232255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D4F42C4-8627-4831-9A5D-0F5C5FCF8E0F}"/>
                    </a:ext>
                  </a:extLst>
                </p14:cNvPr>
                <p14:cNvContentPartPr/>
                <p14:nvPr/>
              </p14:nvContentPartPr>
              <p14:xfrm>
                <a:off x="8225075" y="5447343"/>
                <a:ext cx="107280" cy="157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D4F42C4-8627-4831-9A5D-0F5C5FCF8E0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209595" y="5431863"/>
                  <a:ext cx="1378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44" name="Group 280">
            <a:extLst>
              <a:ext uri="{FF2B5EF4-FFF2-40B4-BE49-F238E27FC236}">
                <a16:creationId xmlns:a16="http://schemas.microsoft.com/office/drawing/2014/main" id="{AEE8A14F-8D9D-46A9-9A22-955D2486E3D0}"/>
              </a:ext>
            </a:extLst>
          </p:cNvPr>
          <p:cNvGrpSpPr>
            <a:grpSpLocks/>
          </p:cNvGrpSpPr>
          <p:nvPr/>
        </p:nvGrpSpPr>
        <p:grpSpPr bwMode="auto">
          <a:xfrm>
            <a:off x="8670925" y="4044950"/>
            <a:ext cx="239713" cy="479425"/>
            <a:chOff x="8671475" y="4045503"/>
            <a:chExt cx="23904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F0FC01D-501E-4626-88CC-CD39DB3AFC9A}"/>
                    </a:ext>
                  </a:extLst>
                </p14:cNvPr>
                <p14:cNvContentPartPr/>
                <p14:nvPr/>
              </p14:nvContentPartPr>
              <p14:xfrm>
                <a:off x="8709275" y="4045503"/>
                <a:ext cx="25560" cy="84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F0FC01D-501E-4626-88CC-CD39DB3AFC9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693795" y="4030023"/>
                  <a:ext cx="56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EE1632C-2206-4342-88AD-557E650F8AF6}"/>
                    </a:ext>
                  </a:extLst>
                </p14:cNvPr>
                <p14:cNvContentPartPr/>
                <p14:nvPr/>
              </p14:nvContentPartPr>
              <p14:xfrm>
                <a:off x="8671475" y="4108503"/>
                <a:ext cx="170280" cy="223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EE1632C-2206-4342-88AD-557E650F8AF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655995" y="4093023"/>
                  <a:ext cx="200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71D993A-B180-46F9-B124-CA2A5D527B1B}"/>
                    </a:ext>
                  </a:extLst>
                </p14:cNvPr>
                <p14:cNvContentPartPr/>
                <p14:nvPr/>
              </p14:nvContentPartPr>
              <p14:xfrm>
                <a:off x="8797115" y="4290663"/>
                <a:ext cx="113400" cy="2329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71D993A-B180-46F9-B124-CA2A5D527B1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81635" y="4275207"/>
                  <a:ext cx="144000" cy="2634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45" name="Group 285">
            <a:extLst>
              <a:ext uri="{FF2B5EF4-FFF2-40B4-BE49-F238E27FC236}">
                <a16:creationId xmlns:a16="http://schemas.microsoft.com/office/drawing/2014/main" id="{A2F8000D-D822-45BA-AA0F-D3050B65FB0F}"/>
              </a:ext>
            </a:extLst>
          </p:cNvPr>
          <p:cNvGrpSpPr>
            <a:grpSpLocks/>
          </p:cNvGrpSpPr>
          <p:nvPr/>
        </p:nvGrpSpPr>
        <p:grpSpPr bwMode="auto">
          <a:xfrm>
            <a:off x="8728075" y="5253038"/>
            <a:ext cx="346075" cy="496887"/>
            <a:chOff x="8727995" y="5252583"/>
            <a:chExt cx="34596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1470FC0-B4EE-4A49-ACBF-10F89533B8E1}"/>
                    </a:ext>
                  </a:extLst>
                </p14:cNvPr>
                <p14:cNvContentPartPr/>
                <p14:nvPr/>
              </p14:nvContentPartPr>
              <p14:xfrm>
                <a:off x="8727995" y="5252583"/>
                <a:ext cx="119880" cy="126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1470FC0-B4EE-4A49-ACBF-10F89533B8E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12515" y="5237103"/>
                  <a:ext cx="150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BC10E6E-9CAD-45DD-AA86-B7891232FF0A}"/>
                    </a:ext>
                  </a:extLst>
                </p14:cNvPr>
                <p14:cNvContentPartPr/>
                <p14:nvPr/>
              </p14:nvContentPartPr>
              <p14:xfrm>
                <a:off x="8775515" y="5296503"/>
                <a:ext cx="235800" cy="3272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BC10E6E-9CAD-45DD-AA86-B7891232FF0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760035" y="5281023"/>
                  <a:ext cx="266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9A9365-E9AC-4E16-8992-697E04D15230}"/>
                    </a:ext>
                  </a:extLst>
                </p14:cNvPr>
                <p14:cNvContentPartPr/>
                <p14:nvPr/>
              </p14:nvContentPartPr>
              <p14:xfrm>
                <a:off x="8910155" y="5548143"/>
                <a:ext cx="163800" cy="107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9A9365-E9AC-4E16-8992-697E04D1523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894675" y="5532663"/>
                  <a:ext cx="194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58A9627-486D-4171-AC84-082C53830366}"/>
                    </a:ext>
                  </a:extLst>
                </p14:cNvPr>
                <p14:cNvContentPartPr/>
                <p14:nvPr/>
              </p14:nvContentPartPr>
              <p14:xfrm>
                <a:off x="9023555" y="5566863"/>
                <a:ext cx="19080" cy="182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58A9627-486D-4171-AC84-082C5383036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008362" y="5551383"/>
                  <a:ext cx="49113" cy="213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90" name="Group 19">
            <a:extLst>
              <a:ext uri="{FF2B5EF4-FFF2-40B4-BE49-F238E27FC236}">
                <a16:creationId xmlns:a16="http://schemas.microsoft.com/office/drawing/2014/main" id="{0B69F289-BAFC-4CC4-966A-B804FF012944}"/>
              </a:ext>
            </a:extLst>
          </p:cNvPr>
          <p:cNvGrpSpPr>
            <a:grpSpLocks/>
          </p:cNvGrpSpPr>
          <p:nvPr/>
        </p:nvGrpSpPr>
        <p:grpSpPr bwMode="auto">
          <a:xfrm>
            <a:off x="881063" y="1360488"/>
            <a:ext cx="1571625" cy="471487"/>
            <a:chOff x="881435" y="1360983"/>
            <a:chExt cx="157176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A90EB7A-3C9B-46DB-B9B1-C3D5197D853D}"/>
                    </a:ext>
                  </a:extLst>
                </p14:cNvPr>
                <p14:cNvContentPartPr/>
                <p14:nvPr/>
              </p14:nvContentPartPr>
              <p14:xfrm>
                <a:off x="881435" y="1511823"/>
                <a:ext cx="38160" cy="232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A90EB7A-3C9B-46DB-B9B1-C3D5197D85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5955" y="1496343"/>
                  <a:ext cx="68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E1996C0-7762-4EBE-826B-621B37ACE8A0}"/>
                    </a:ext>
                  </a:extLst>
                </p14:cNvPr>
                <p14:cNvContentPartPr/>
                <p14:nvPr/>
              </p14:nvContentPartPr>
              <p14:xfrm>
                <a:off x="881435" y="1474023"/>
                <a:ext cx="195120" cy="163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E1996C0-7762-4EBE-826B-621B37ACE8A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5955" y="1458543"/>
                  <a:ext cx="225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A88CFD5-5CF9-4DF0-B79E-FD9AFEEE880B}"/>
                    </a:ext>
                  </a:extLst>
                </p14:cNvPr>
                <p14:cNvContentPartPr/>
                <p14:nvPr/>
              </p14:nvContentPartPr>
              <p14:xfrm>
                <a:off x="1252235" y="1398423"/>
                <a:ext cx="220320" cy="434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A88CFD5-5CF9-4DF0-B79E-FD9AFEEE88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6780" y="1382943"/>
                  <a:ext cx="25087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0BB9A1-055B-4FF4-A217-E026C70FD329}"/>
                    </a:ext>
                  </a:extLst>
                </p14:cNvPr>
                <p14:cNvContentPartPr/>
                <p14:nvPr/>
              </p14:nvContentPartPr>
              <p14:xfrm>
                <a:off x="1648235" y="1539543"/>
                <a:ext cx="6480" cy="11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0BB9A1-055B-4FF4-A217-E026C70FD3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2755" y="1524063"/>
                  <a:ext cx="37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1A4F2F-67C0-45A5-8F4C-23D1ECAC67D6}"/>
                    </a:ext>
                  </a:extLst>
                </p14:cNvPr>
                <p14:cNvContentPartPr/>
                <p14:nvPr/>
              </p14:nvContentPartPr>
              <p14:xfrm>
                <a:off x="1642115" y="1530543"/>
                <a:ext cx="258120" cy="132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1A4F2F-67C0-45A5-8F4C-23D1ECAC67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6635" y="1515021"/>
                  <a:ext cx="288720" cy="1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DD334F-FE88-450C-97A7-34F211020EBB}"/>
                    </a:ext>
                  </a:extLst>
                </p14:cNvPr>
                <p14:cNvContentPartPr/>
                <p14:nvPr/>
              </p14:nvContentPartPr>
              <p14:xfrm>
                <a:off x="2000315" y="1574463"/>
                <a:ext cx="19512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DD334F-FE88-450C-97A7-34F211020E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84835" y="1558983"/>
                  <a:ext cx="225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FEC5CB-30EE-42E0-8A4E-5BAA7019B485}"/>
                    </a:ext>
                  </a:extLst>
                </p14:cNvPr>
                <p14:cNvContentPartPr/>
                <p14:nvPr/>
              </p14:nvContentPartPr>
              <p14:xfrm>
                <a:off x="2232875" y="1360983"/>
                <a:ext cx="75960" cy="28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FEC5CB-30EE-42E0-8A4E-5BAA7019B4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7321" y="1345503"/>
                  <a:ext cx="106706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6709F1-660D-4E9B-B3AD-7C58B9CFED43}"/>
                    </a:ext>
                  </a:extLst>
                </p14:cNvPr>
                <p14:cNvContentPartPr/>
                <p14:nvPr/>
              </p14:nvContentPartPr>
              <p14:xfrm>
                <a:off x="2364995" y="1555743"/>
                <a:ext cx="88200" cy="10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6709F1-660D-4E9B-B3AD-7C58B9CFED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9515" y="1540263"/>
                  <a:ext cx="11880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20C46D3-5EE2-4D3F-8BFE-92492540D3E8}"/>
                  </a:ext>
                </a:extLst>
              </p14:cNvPr>
              <p14:cNvContentPartPr/>
              <p14:nvPr/>
            </p14:nvContentPartPr>
            <p14:xfrm>
              <a:off x="2654075" y="1311303"/>
              <a:ext cx="50760" cy="445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20C46D3-5EE2-4D3F-8BFE-92492540D3E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38595" y="1295823"/>
                <a:ext cx="8136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692" name="Group 18">
            <a:extLst>
              <a:ext uri="{FF2B5EF4-FFF2-40B4-BE49-F238E27FC236}">
                <a16:creationId xmlns:a16="http://schemas.microsoft.com/office/drawing/2014/main" id="{25C9D925-CADC-4A2B-A652-437B1742A9E3}"/>
              </a:ext>
            </a:extLst>
          </p:cNvPr>
          <p:cNvGrpSpPr>
            <a:grpSpLocks/>
          </p:cNvGrpSpPr>
          <p:nvPr/>
        </p:nvGrpSpPr>
        <p:grpSpPr bwMode="auto">
          <a:xfrm>
            <a:off x="2892425" y="1335088"/>
            <a:ext cx="454025" cy="447675"/>
            <a:chOff x="2893115" y="1335783"/>
            <a:chExt cx="45324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5B9CE8-41A2-40CD-9FCD-15031DEA8B71}"/>
                    </a:ext>
                  </a:extLst>
                </p14:cNvPr>
                <p14:cNvContentPartPr/>
                <p14:nvPr/>
              </p14:nvContentPartPr>
              <p14:xfrm>
                <a:off x="2893115" y="1524423"/>
                <a:ext cx="145080" cy="145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5B9CE8-41A2-40CD-9FCD-15031DEA8B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77596" y="1508943"/>
                  <a:ext cx="175756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99AB1A-3CC4-460E-B986-9CE4064F52AF}"/>
                    </a:ext>
                  </a:extLst>
                </p14:cNvPr>
                <p14:cNvContentPartPr/>
                <p14:nvPr/>
              </p14:nvContentPartPr>
              <p14:xfrm>
                <a:off x="2924435" y="1574463"/>
                <a:ext cx="93960" cy="3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99AB1A-3CC4-460E-B986-9CE4064F52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08955" y="1558983"/>
                  <a:ext cx="124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C92B8F-B671-4759-A820-1689D6D5075B}"/>
                    </a:ext>
                  </a:extLst>
                </p14:cNvPr>
                <p14:cNvContentPartPr/>
                <p14:nvPr/>
              </p14:nvContentPartPr>
              <p14:xfrm>
                <a:off x="2905715" y="1492743"/>
                <a:ext cx="138600" cy="31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C92B8F-B671-4759-A820-1689D6D507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0235" y="1477263"/>
                  <a:ext cx="169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7E46EF-3E7A-4DE7-AAE9-E58EFF008475}"/>
                    </a:ext>
                  </a:extLst>
                </p14:cNvPr>
                <p14:cNvContentPartPr/>
                <p14:nvPr/>
              </p14:nvContentPartPr>
              <p14:xfrm>
                <a:off x="3144755" y="1335783"/>
                <a:ext cx="201600" cy="44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7E46EF-3E7A-4DE7-AAE9-E58EFF0084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29275" y="1320303"/>
                  <a:ext cx="23220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693" name="Group 22">
            <a:extLst>
              <a:ext uri="{FF2B5EF4-FFF2-40B4-BE49-F238E27FC236}">
                <a16:creationId xmlns:a16="http://schemas.microsoft.com/office/drawing/2014/main" id="{401EFC17-33FA-45C0-AEC6-9D0C7CE04ED4}"/>
              </a:ext>
            </a:extLst>
          </p:cNvPr>
          <p:cNvGrpSpPr>
            <a:grpSpLocks/>
          </p:cNvGrpSpPr>
          <p:nvPr/>
        </p:nvGrpSpPr>
        <p:grpSpPr bwMode="auto">
          <a:xfrm>
            <a:off x="1724025" y="2460625"/>
            <a:ext cx="112713" cy="101600"/>
            <a:chOff x="1723835" y="2461143"/>
            <a:chExt cx="11340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DF88E6-CE53-4E73-86C7-9A79B9C06EE8}"/>
                    </a:ext>
                  </a:extLst>
                </p14:cNvPr>
                <p14:cNvContentPartPr/>
                <p14:nvPr/>
              </p14:nvContentPartPr>
              <p14:xfrm>
                <a:off x="1723835" y="2461143"/>
                <a:ext cx="113400" cy="1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DF88E6-CE53-4E73-86C7-9A79B9C06EE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08404" y="2445950"/>
                  <a:ext cx="143903" cy="49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64AF0C-43D1-498E-9F69-88E18D056B96}"/>
                    </a:ext>
                  </a:extLst>
                </p14:cNvPr>
                <p14:cNvContentPartPr/>
                <p14:nvPr/>
              </p14:nvContentPartPr>
              <p14:xfrm>
                <a:off x="1767755" y="2542863"/>
                <a:ext cx="69480" cy="19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64AF0C-43D1-498E-9F69-88E18D056B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52275" y="2527670"/>
                  <a:ext cx="100080" cy="49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694" name="Group 54">
            <a:extLst>
              <a:ext uri="{FF2B5EF4-FFF2-40B4-BE49-F238E27FC236}">
                <a16:creationId xmlns:a16="http://schemas.microsoft.com/office/drawing/2014/main" id="{29B1C166-3645-4764-84A6-3B021A42DFAF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1914525"/>
            <a:ext cx="4281488" cy="1049338"/>
            <a:chOff x="2384075" y="1914303"/>
            <a:chExt cx="4281840" cy="10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3B111D2-D02D-451F-9755-A1CE7086541C}"/>
                    </a:ext>
                  </a:extLst>
                </p14:cNvPr>
                <p14:cNvContentPartPr/>
                <p14:nvPr/>
              </p14:nvContentPartPr>
              <p14:xfrm>
                <a:off x="2402795" y="2115183"/>
                <a:ext cx="19080" cy="198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B111D2-D02D-451F-9755-A1CE708654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87602" y="2099703"/>
                  <a:ext cx="49113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91E5D96-8DC7-46CB-9FF5-2431E2C678BD}"/>
                    </a:ext>
                  </a:extLst>
                </p14:cNvPr>
                <p14:cNvContentPartPr/>
                <p14:nvPr/>
              </p14:nvContentPartPr>
              <p14:xfrm>
                <a:off x="2384075" y="2090343"/>
                <a:ext cx="163800" cy="119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91E5D96-8DC7-46CB-9FF5-2431E2C678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68595" y="2074863"/>
                  <a:ext cx="194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F63134-0068-45BB-B121-3590974F0EC8}"/>
                    </a:ext>
                  </a:extLst>
                </p14:cNvPr>
                <p14:cNvContentPartPr/>
                <p14:nvPr/>
              </p14:nvContentPartPr>
              <p14:xfrm>
                <a:off x="2673155" y="2077743"/>
                <a:ext cx="138600" cy="321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F63134-0068-45BB-B121-3590974F0EC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7715" y="2062263"/>
                  <a:ext cx="169121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2E8038-495B-4772-8AD0-0A334BD1287B}"/>
                    </a:ext>
                  </a:extLst>
                </p14:cNvPr>
                <p14:cNvContentPartPr/>
                <p14:nvPr/>
              </p14:nvContentPartPr>
              <p14:xfrm>
                <a:off x="2987435" y="2146863"/>
                <a:ext cx="182520" cy="126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2E8038-495B-4772-8AD0-0A334BD128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71955" y="2131383"/>
                  <a:ext cx="213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9CF3778-1881-4972-8F96-EC68BC6B6967}"/>
                    </a:ext>
                  </a:extLst>
                </p14:cNvPr>
                <p14:cNvContentPartPr/>
                <p14:nvPr/>
              </p14:nvContentPartPr>
              <p14:xfrm>
                <a:off x="3025235" y="2178183"/>
                <a:ext cx="126000" cy="3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9CF3778-1881-4972-8F96-EC68BC6B69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09799" y="2162703"/>
                  <a:ext cx="156513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30B694-EA9A-480D-9F71-9404C10264C3}"/>
                    </a:ext>
                  </a:extLst>
                </p14:cNvPr>
                <p14:cNvContentPartPr/>
                <p14:nvPr/>
              </p14:nvContentPartPr>
              <p14:xfrm>
                <a:off x="3025235" y="2096463"/>
                <a:ext cx="189000" cy="12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30B694-EA9A-480D-9F71-9404C10264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09755" y="2080983"/>
                  <a:ext cx="219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08BA4A-4CF2-4293-A736-FB6A96E6350A}"/>
                    </a:ext>
                  </a:extLst>
                </p14:cNvPr>
                <p14:cNvContentPartPr/>
                <p14:nvPr/>
              </p14:nvContentPartPr>
              <p14:xfrm>
                <a:off x="3345995" y="1976943"/>
                <a:ext cx="82080" cy="484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08BA4A-4CF2-4293-A736-FB6A96E6350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30515" y="1961451"/>
                  <a:ext cx="112680" cy="515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D9E300-16E2-404C-8DBB-F65B5DFD071A}"/>
                    </a:ext>
                  </a:extLst>
                </p14:cNvPr>
                <p14:cNvContentPartPr/>
                <p14:nvPr/>
              </p14:nvContentPartPr>
              <p14:xfrm>
                <a:off x="3603755" y="2146863"/>
                <a:ext cx="25560" cy="82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D9E300-16E2-404C-8DBB-F65B5DFD07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88275" y="2131383"/>
                  <a:ext cx="56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8BE7CC-58A6-46C8-AB13-0D49E6831299}"/>
                    </a:ext>
                  </a:extLst>
                </p14:cNvPr>
                <p14:cNvContentPartPr/>
                <p14:nvPr/>
              </p14:nvContentPartPr>
              <p14:xfrm>
                <a:off x="3616355" y="2096463"/>
                <a:ext cx="264240" cy="113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8BE7CC-58A6-46C8-AB13-0D49E68312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0896" y="2081032"/>
                  <a:ext cx="294798" cy="143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05EC4E-7BE6-48B7-AF8B-98647BF89665}"/>
                    </a:ext>
                  </a:extLst>
                </p14:cNvPr>
                <p14:cNvContentPartPr/>
                <p14:nvPr/>
              </p14:nvContentPartPr>
              <p14:xfrm>
                <a:off x="3975275" y="2152983"/>
                <a:ext cx="188280" cy="82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05EC4E-7BE6-48B7-AF8B-98647BF8966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59795" y="2137503"/>
                  <a:ext cx="218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5726ED6-9013-49E2-84CB-74E4EE5E78E0}"/>
                    </a:ext>
                  </a:extLst>
                </p14:cNvPr>
                <p14:cNvContentPartPr/>
                <p14:nvPr/>
              </p14:nvContentPartPr>
              <p14:xfrm>
                <a:off x="4194515" y="1933023"/>
                <a:ext cx="44280" cy="264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5726ED6-9013-49E2-84CB-74E4EE5E78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79035" y="1917564"/>
                  <a:ext cx="74880" cy="294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43AC0B-4D4B-4418-A4A3-9132A078D5BA}"/>
                    </a:ext>
                  </a:extLst>
                </p14:cNvPr>
                <p14:cNvContentPartPr/>
                <p14:nvPr/>
              </p14:nvContentPartPr>
              <p14:xfrm>
                <a:off x="4307915" y="2121663"/>
                <a:ext cx="113400" cy="107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43AC0B-4D4B-4418-A4A3-9132A078D5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92435" y="2106183"/>
                  <a:ext cx="144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75F9CB2-251C-4465-9A74-33F2227FFB2E}"/>
                    </a:ext>
                  </a:extLst>
                </p14:cNvPr>
                <p14:cNvContentPartPr/>
                <p14:nvPr/>
              </p14:nvContentPartPr>
              <p14:xfrm>
                <a:off x="4565675" y="1976943"/>
                <a:ext cx="182520" cy="434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75F9CB2-251C-4465-9A74-33F2227FFB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50225" y="1961463"/>
                  <a:ext cx="2130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A022F5-84EC-4DDE-AC0A-40E629E95C32}"/>
                    </a:ext>
                  </a:extLst>
                </p14:cNvPr>
                <p14:cNvContentPartPr/>
                <p14:nvPr/>
              </p14:nvContentPartPr>
              <p14:xfrm>
                <a:off x="5062115" y="2065143"/>
                <a:ext cx="119880" cy="17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8A022F5-84EC-4DDE-AC0A-40E629E95C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46635" y="2049663"/>
                  <a:ext cx="150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9A9FFC-37E6-43D8-B7AA-500031C5AEA2}"/>
                    </a:ext>
                  </a:extLst>
                </p14:cNvPr>
                <p14:cNvContentPartPr/>
                <p14:nvPr/>
              </p14:nvContentPartPr>
              <p14:xfrm>
                <a:off x="5357675" y="1951743"/>
                <a:ext cx="207720" cy="34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9A9FFC-37E6-43D8-B7AA-500031C5AE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2195" y="1936247"/>
                  <a:ext cx="238320" cy="376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FE777C-D573-47D9-94FC-8E5F1298E362}"/>
                    </a:ext>
                  </a:extLst>
                </p14:cNvPr>
                <p14:cNvContentPartPr/>
                <p14:nvPr/>
              </p14:nvContentPartPr>
              <p14:xfrm>
                <a:off x="5634515" y="2102583"/>
                <a:ext cx="214200" cy="113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FE777C-D573-47D9-94FC-8E5F1298E3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19035" y="2087103"/>
                  <a:ext cx="244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E6BF14-BCD8-455A-B208-1AE7FB87C1BF}"/>
                    </a:ext>
                  </a:extLst>
                </p14:cNvPr>
                <p14:cNvContentPartPr/>
                <p14:nvPr/>
              </p14:nvContentPartPr>
              <p14:xfrm>
                <a:off x="5923595" y="2146863"/>
                <a:ext cx="170280" cy="7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E6BF14-BCD8-455A-B208-1AE7FB87C1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08115" y="2131383"/>
                  <a:ext cx="200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43E983B-9C19-45CB-A067-AF27E8700DA3}"/>
                    </a:ext>
                  </a:extLst>
                </p14:cNvPr>
                <p14:cNvContentPartPr/>
                <p14:nvPr/>
              </p14:nvContentPartPr>
              <p14:xfrm>
                <a:off x="6130955" y="1914303"/>
                <a:ext cx="44280" cy="27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43E983B-9C19-45CB-A067-AF27E8700D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15475" y="1898823"/>
                  <a:ext cx="74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30A528-FB40-4AEC-A10A-9FEAD6EFBF0C}"/>
                    </a:ext>
                  </a:extLst>
                </p14:cNvPr>
                <p14:cNvContentPartPr/>
                <p14:nvPr/>
              </p14:nvContentPartPr>
              <p14:xfrm>
                <a:off x="6244355" y="2096463"/>
                <a:ext cx="107280" cy="10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30A528-FB40-4AEC-A10A-9FEAD6EFBF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28875" y="2080983"/>
                  <a:ext cx="137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E35FD5-C653-4304-9B85-944D931B7C09}"/>
                    </a:ext>
                  </a:extLst>
                </p14:cNvPr>
                <p14:cNvContentPartPr/>
                <p14:nvPr/>
              </p14:nvContentPartPr>
              <p14:xfrm>
                <a:off x="6451715" y="1933023"/>
                <a:ext cx="138600" cy="31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FE35FD5-C653-4304-9B85-944D931B7C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36275" y="1917561"/>
                  <a:ext cx="169121" cy="345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C8F0D5E-42AE-47AF-9ADA-0E4E7E781EA6}"/>
                    </a:ext>
                  </a:extLst>
                </p14:cNvPr>
                <p14:cNvContentPartPr/>
                <p14:nvPr/>
              </p14:nvContentPartPr>
              <p14:xfrm>
                <a:off x="2471915" y="2392023"/>
                <a:ext cx="4194000" cy="226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C8F0D5E-42AE-47AF-9ADA-0E4E7E781EA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56434" y="2376543"/>
                  <a:ext cx="4224603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B9DFCD2-146B-4FD3-AA0C-245F16CB16FA}"/>
                    </a:ext>
                  </a:extLst>
                </p14:cNvPr>
                <p14:cNvContentPartPr/>
                <p14:nvPr/>
              </p14:nvContentPartPr>
              <p14:xfrm>
                <a:off x="4137995" y="2753103"/>
                <a:ext cx="19080" cy="154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B9DFCD2-146B-4FD3-AA0C-245F16CB16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22515" y="2737587"/>
                  <a:ext cx="49680" cy="185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99F36C-3084-46F7-995C-51F911FD297B}"/>
                    </a:ext>
                  </a:extLst>
                </p14:cNvPr>
                <p14:cNvContentPartPr/>
                <p14:nvPr/>
              </p14:nvContentPartPr>
              <p14:xfrm>
                <a:off x="4125395" y="2725023"/>
                <a:ext cx="163800" cy="9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99F36C-3084-46F7-995C-51F911FD29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09915" y="2709543"/>
                  <a:ext cx="19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2A4062-2FED-400C-B84E-1E94CF11D00D}"/>
                    </a:ext>
                  </a:extLst>
                </p14:cNvPr>
                <p14:cNvContentPartPr/>
                <p14:nvPr/>
              </p14:nvContentPartPr>
              <p14:xfrm>
                <a:off x="4420955" y="2674983"/>
                <a:ext cx="138600" cy="258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2A4062-2FED-400C-B84E-1E94CF11D0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05515" y="2659503"/>
                  <a:ext cx="169121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1132951-877F-49E0-BFE8-B999B4666FE1}"/>
                    </a:ext>
                  </a:extLst>
                </p14:cNvPr>
                <p14:cNvContentPartPr/>
                <p14:nvPr/>
              </p14:nvContentPartPr>
              <p14:xfrm>
                <a:off x="4678715" y="2750223"/>
                <a:ext cx="132480" cy="151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1132951-877F-49E0-BFE8-B999B4666F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63235" y="2734743"/>
                  <a:ext cx="163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578BA32-6E6D-47A6-9FD0-B40C2851B061}"/>
                    </a:ext>
                  </a:extLst>
                </p14:cNvPr>
                <p14:cNvContentPartPr/>
                <p14:nvPr/>
              </p14:nvContentPartPr>
              <p14:xfrm>
                <a:off x="4691315" y="2800623"/>
                <a:ext cx="113400" cy="31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578BA32-6E6D-47A6-9FD0-B40C2851B0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75884" y="2785317"/>
                  <a:ext cx="143903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B8986A-2A64-4965-9CDE-43A4379AFED7}"/>
                    </a:ext>
                  </a:extLst>
                </p14:cNvPr>
                <p14:cNvContentPartPr/>
                <p14:nvPr/>
              </p14:nvContentPartPr>
              <p14:xfrm>
                <a:off x="4684835" y="2731503"/>
                <a:ext cx="113400" cy="6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B8986A-2A64-4965-9CDE-43A4379AFED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69355" y="2716838"/>
                  <a:ext cx="14400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DCE1337-AEB7-4AB4-9A44-1DDB92899138}"/>
                    </a:ext>
                  </a:extLst>
                </p14:cNvPr>
                <p14:cNvContentPartPr/>
                <p14:nvPr/>
              </p14:nvContentPartPr>
              <p14:xfrm>
                <a:off x="4867355" y="2655903"/>
                <a:ext cx="251280" cy="308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DCE1337-AEB7-4AB4-9A44-1DDB928991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51875" y="2640423"/>
                  <a:ext cx="2818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695" name="Group 57">
            <a:extLst>
              <a:ext uri="{FF2B5EF4-FFF2-40B4-BE49-F238E27FC236}">
                <a16:creationId xmlns:a16="http://schemas.microsoft.com/office/drawing/2014/main" id="{FBDBB729-7A39-488B-AF92-DA41681CD97E}"/>
              </a:ext>
            </a:extLst>
          </p:cNvPr>
          <p:cNvGrpSpPr>
            <a:grpSpLocks/>
          </p:cNvGrpSpPr>
          <p:nvPr/>
        </p:nvGrpSpPr>
        <p:grpSpPr bwMode="auto">
          <a:xfrm>
            <a:off x="1836738" y="3579813"/>
            <a:ext cx="134937" cy="76200"/>
            <a:chOff x="1836875" y="3580383"/>
            <a:chExt cx="135000" cy="7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62E79D9-D678-4928-A8B8-64D63CFF8245}"/>
                    </a:ext>
                  </a:extLst>
                </p14:cNvPr>
                <p14:cNvContentPartPr/>
                <p14:nvPr/>
              </p14:nvContentPartPr>
              <p14:xfrm>
                <a:off x="1836875" y="3580383"/>
                <a:ext cx="81360" cy="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62E79D9-D678-4928-A8B8-64D63CFF82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21395" y="3564903"/>
                  <a:ext cx="111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AAEEEF-0D41-4276-8515-07AD8D1B6805}"/>
                    </a:ext>
                  </a:extLst>
                </p14:cNvPr>
                <p14:cNvContentPartPr/>
                <p14:nvPr/>
              </p14:nvContentPartPr>
              <p14:xfrm>
                <a:off x="1880795" y="3643023"/>
                <a:ext cx="91080" cy="12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AAEEEF-0D41-4276-8515-07AD8D1B68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65315" y="3627543"/>
                  <a:ext cx="1216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696" name="Group 102">
            <a:extLst>
              <a:ext uri="{FF2B5EF4-FFF2-40B4-BE49-F238E27FC236}">
                <a16:creationId xmlns:a16="http://schemas.microsoft.com/office/drawing/2014/main" id="{90728709-D117-40A5-83EB-723D73BEBE31}"/>
              </a:ext>
            </a:extLst>
          </p:cNvPr>
          <p:cNvGrpSpPr>
            <a:grpSpLocks/>
          </p:cNvGrpSpPr>
          <p:nvPr/>
        </p:nvGrpSpPr>
        <p:grpSpPr bwMode="auto">
          <a:xfrm>
            <a:off x="7797800" y="1587500"/>
            <a:ext cx="885825" cy="471488"/>
            <a:chOff x="7797035" y="1587063"/>
            <a:chExt cx="88632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E33B7E1-6597-4779-8D3C-2C3E999A6BCD}"/>
                    </a:ext>
                  </a:extLst>
                </p14:cNvPr>
                <p14:cNvContentPartPr/>
                <p14:nvPr/>
              </p14:nvContentPartPr>
              <p14:xfrm>
                <a:off x="7947875" y="1599663"/>
                <a:ext cx="75960" cy="38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E33B7E1-6597-4779-8D3C-2C3E999A6B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32321" y="1584183"/>
                  <a:ext cx="106706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AF5CB1-B54F-467C-BD06-00CE02C73702}"/>
                    </a:ext>
                  </a:extLst>
                </p14:cNvPr>
                <p14:cNvContentPartPr/>
                <p14:nvPr/>
              </p14:nvContentPartPr>
              <p14:xfrm>
                <a:off x="7911155" y="1587063"/>
                <a:ext cx="144360" cy="157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AF5CB1-B54F-467C-BD06-00CE02C737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95675" y="1571548"/>
                  <a:ext cx="174960" cy="18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10E86EC-9CBF-49E0-933A-7A16EB9B4A6F}"/>
                    </a:ext>
                  </a:extLst>
                </p14:cNvPr>
                <p14:cNvContentPartPr/>
                <p14:nvPr/>
              </p14:nvContentPartPr>
              <p14:xfrm>
                <a:off x="7797035" y="1838703"/>
                <a:ext cx="289440" cy="19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10E86EC-9CBF-49E0-933A-7A16EB9B4A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81555" y="1823510"/>
                  <a:ext cx="320040" cy="49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B28DA77-D16F-479F-B1D3-6FEEFBFB05DF}"/>
                    </a:ext>
                  </a:extLst>
                </p14:cNvPr>
                <p14:cNvContentPartPr/>
                <p14:nvPr/>
              </p14:nvContentPartPr>
              <p14:xfrm>
                <a:off x="7947875" y="1920423"/>
                <a:ext cx="12960" cy="126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B28DA77-D16F-479F-B1D3-6FEEFBFB05D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32395" y="1904987"/>
                  <a:ext cx="43560" cy="156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47E4192-63A4-43F4-B99F-364F1F65F772}"/>
                    </a:ext>
                  </a:extLst>
                </p14:cNvPr>
                <p14:cNvContentPartPr/>
                <p14:nvPr/>
              </p14:nvContentPartPr>
              <p14:xfrm>
                <a:off x="8036075" y="1958223"/>
                <a:ext cx="100800" cy="100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47E4192-63A4-43F4-B99F-364F1F65F7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0650" y="1942798"/>
                  <a:ext cx="131291" cy="131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2AD8F2A-0D08-4AE8-9628-E4B3366BFAFC}"/>
                    </a:ext>
                  </a:extLst>
                </p14:cNvPr>
                <p14:cNvContentPartPr/>
                <p14:nvPr/>
              </p14:nvContentPartPr>
              <p14:xfrm>
                <a:off x="8268635" y="1782183"/>
                <a:ext cx="12960" cy="6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2AD8F2A-0D08-4AE8-9628-E4B3366BFAF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52713" y="1767518"/>
                  <a:ext cx="44434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9822C7A-2B10-495D-89F5-4D1018DBC5B5}"/>
                    </a:ext>
                  </a:extLst>
                </p14:cNvPr>
                <p14:cNvContentPartPr/>
                <p14:nvPr/>
              </p14:nvContentPartPr>
              <p14:xfrm>
                <a:off x="8256035" y="1832223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9822C7A-2B10-495D-89F5-4D1018DBC5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40555" y="181674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5C4E71A-E1EC-424B-A493-B9E83B0A8636}"/>
                    </a:ext>
                  </a:extLst>
                </p14:cNvPr>
                <p14:cNvContentPartPr/>
                <p14:nvPr/>
              </p14:nvContentPartPr>
              <p14:xfrm>
                <a:off x="8413355" y="1643943"/>
                <a:ext cx="113400" cy="145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5C4E71A-E1EC-424B-A493-B9E83B0A863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97924" y="1628463"/>
                  <a:ext cx="143903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82FAF9D-5869-4292-9D8E-E72176477FAE}"/>
                    </a:ext>
                  </a:extLst>
                </p14:cNvPr>
                <p14:cNvContentPartPr/>
                <p14:nvPr/>
              </p14:nvContentPartPr>
              <p14:xfrm>
                <a:off x="8469875" y="1681383"/>
                <a:ext cx="126000" cy="245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82FAF9D-5869-4292-9D8E-E72176477F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54439" y="1665903"/>
                  <a:ext cx="156513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56F7AA1-207A-4833-BFA0-92FDE07D9D6F}"/>
                    </a:ext>
                  </a:extLst>
                </p14:cNvPr>
                <p14:cNvContentPartPr/>
                <p14:nvPr/>
              </p14:nvContentPartPr>
              <p14:xfrm>
                <a:off x="8551595" y="1870023"/>
                <a:ext cx="94680" cy="126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56F7AA1-207A-4833-BFA0-92FDE07D9D6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36115" y="1854543"/>
                  <a:ext cx="125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A768E4B-3179-4537-92E0-11571B4B629F}"/>
                    </a:ext>
                  </a:extLst>
                </p14:cNvPr>
                <p14:cNvContentPartPr/>
                <p14:nvPr/>
              </p14:nvContentPartPr>
              <p14:xfrm>
                <a:off x="8601995" y="1838703"/>
                <a:ext cx="81360" cy="38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A768E4B-3179-4537-92E0-11571B4B62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86515" y="1823223"/>
                  <a:ext cx="1119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697" name="Group 113">
            <a:extLst>
              <a:ext uri="{FF2B5EF4-FFF2-40B4-BE49-F238E27FC236}">
                <a16:creationId xmlns:a16="http://schemas.microsoft.com/office/drawing/2014/main" id="{530A7AA3-A105-453C-87A5-998558DE94C9}"/>
              </a:ext>
            </a:extLst>
          </p:cNvPr>
          <p:cNvGrpSpPr>
            <a:grpSpLocks/>
          </p:cNvGrpSpPr>
          <p:nvPr/>
        </p:nvGrpSpPr>
        <p:grpSpPr bwMode="auto">
          <a:xfrm>
            <a:off x="2333625" y="2963863"/>
            <a:ext cx="4451350" cy="1289050"/>
            <a:chOff x="2333675" y="2964063"/>
            <a:chExt cx="4451400" cy="12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2ABCB19-45A1-4726-A0A5-CB2F998C6C5E}"/>
                    </a:ext>
                  </a:extLst>
                </p14:cNvPr>
                <p14:cNvContentPartPr/>
                <p14:nvPr/>
              </p14:nvContentPartPr>
              <p14:xfrm>
                <a:off x="3314315" y="3372663"/>
                <a:ext cx="129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2ABCB19-45A1-4726-A0A5-CB2F998C6C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98835" y="3357183"/>
                  <a:ext cx="43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FF38F2-B5C1-4887-98D4-F1E1614C5CBE}"/>
                    </a:ext>
                  </a:extLst>
                </p14:cNvPr>
                <p14:cNvContentPartPr/>
                <p14:nvPr/>
              </p14:nvContentPartPr>
              <p14:xfrm>
                <a:off x="3553355" y="3253143"/>
                <a:ext cx="151200" cy="88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FF38F2-B5C1-4887-98D4-F1E1614C5C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37912" y="3237663"/>
                  <a:ext cx="181727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1987396-C50D-439A-A23A-B3648035AAFB}"/>
                    </a:ext>
                  </a:extLst>
                </p14:cNvPr>
                <p14:cNvContentPartPr/>
                <p14:nvPr/>
              </p14:nvContentPartPr>
              <p14:xfrm>
                <a:off x="3628595" y="3265743"/>
                <a:ext cx="217440" cy="252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1987396-C50D-439A-A23A-B3648035AAF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13115" y="3250241"/>
                  <a:ext cx="248040" cy="282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025B274-88DE-4FF9-8C36-0F4C47527A43}"/>
                    </a:ext>
                  </a:extLst>
                </p14:cNvPr>
                <p14:cNvContentPartPr/>
                <p14:nvPr/>
              </p14:nvContentPartPr>
              <p14:xfrm>
                <a:off x="3767195" y="3435663"/>
                <a:ext cx="126000" cy="11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025B274-88DE-4FF9-8C36-0F4C47527A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51715" y="3420183"/>
                  <a:ext cx="156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F1091A5-7EFE-4B86-A05D-61A0D6CAD0D9}"/>
                    </a:ext>
                  </a:extLst>
                </p14:cNvPr>
                <p14:cNvContentPartPr/>
                <p14:nvPr/>
              </p14:nvContentPartPr>
              <p14:xfrm>
                <a:off x="4056275" y="3322263"/>
                <a:ext cx="129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F1091A5-7EFE-4B86-A05D-61A0D6CAD0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0353" y="3306783"/>
                  <a:ext cx="44434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778175-4BDF-4F6D-BEE0-AD76527F8066}"/>
                    </a:ext>
                  </a:extLst>
                </p14:cNvPr>
                <p14:cNvContentPartPr/>
                <p14:nvPr/>
              </p14:nvContentPartPr>
              <p14:xfrm>
                <a:off x="4244915" y="3240543"/>
                <a:ext cx="119880" cy="82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778175-4BDF-4F6D-BEE0-AD76527F806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229435" y="3225063"/>
                  <a:ext cx="150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90481-E0CE-45CC-A54D-CCCB36F5C624}"/>
                    </a:ext>
                  </a:extLst>
                </p14:cNvPr>
                <p14:cNvContentPartPr/>
                <p14:nvPr/>
              </p14:nvContentPartPr>
              <p14:xfrm>
                <a:off x="4357955" y="3240543"/>
                <a:ext cx="12960" cy="107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90481-E0CE-45CC-A54D-CCCB36F5C62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42475" y="3225063"/>
                  <a:ext cx="43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884AEC3-3767-4275-960C-85ECF39073B3}"/>
                    </a:ext>
                  </a:extLst>
                </p14:cNvPr>
                <p14:cNvContentPartPr/>
                <p14:nvPr/>
              </p14:nvContentPartPr>
              <p14:xfrm>
                <a:off x="4310435" y="3253143"/>
                <a:ext cx="2491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884AEC3-3767-4275-960C-85ECF39073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94955" y="3237663"/>
                  <a:ext cx="279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134056C-25E2-4F0D-9628-48B3B8A3A07C}"/>
                    </a:ext>
                  </a:extLst>
                </p14:cNvPr>
                <p14:cNvContentPartPr/>
                <p14:nvPr/>
              </p14:nvContentPartPr>
              <p14:xfrm>
                <a:off x="4427075" y="3448263"/>
                <a:ext cx="157680" cy="157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134056C-25E2-4F0D-9628-48B3B8A3A07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11560" y="3432783"/>
                  <a:ext cx="18835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B0EC45F-9415-4D9C-9B26-E35EA09392BF}"/>
                    </a:ext>
                  </a:extLst>
                </p14:cNvPr>
                <p14:cNvContentPartPr/>
                <p14:nvPr/>
              </p14:nvContentPartPr>
              <p14:xfrm>
                <a:off x="4722635" y="3334863"/>
                <a:ext cx="10080" cy="6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B0EC45F-9415-4D9C-9B26-E35EA09392B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07155" y="3319383"/>
                  <a:ext cx="40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3AB0B28-5B4F-4D59-83C5-D0E00859E649}"/>
                    </a:ext>
                  </a:extLst>
                </p14:cNvPr>
                <p14:cNvContentPartPr/>
                <p14:nvPr/>
              </p14:nvContentPartPr>
              <p14:xfrm>
                <a:off x="4917755" y="3203103"/>
                <a:ext cx="157680" cy="69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3AB0B28-5B4F-4D59-83C5-D0E00859E64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02275" y="3187623"/>
                  <a:ext cx="188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D25E32E-2F78-488F-9FA7-91F62AF99862}"/>
                    </a:ext>
                  </a:extLst>
                </p14:cNvPr>
                <p14:cNvContentPartPr/>
                <p14:nvPr/>
              </p14:nvContentPartPr>
              <p14:xfrm>
                <a:off x="5036915" y="3215703"/>
                <a:ext cx="19080" cy="107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D25E32E-2F78-488F-9FA7-91F62AF9986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21435" y="3200223"/>
                  <a:ext cx="49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C98BCEA-0A01-429E-B08C-A33B242E0A46}"/>
                    </a:ext>
                  </a:extLst>
                </p14:cNvPr>
                <p14:cNvContentPartPr/>
                <p14:nvPr/>
              </p14:nvContentPartPr>
              <p14:xfrm>
                <a:off x="4986875" y="3228303"/>
                <a:ext cx="289440" cy="283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C98BCEA-0A01-429E-B08C-A33B242E0A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971414" y="3212823"/>
                  <a:ext cx="320002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B5333F6-82F2-468B-9182-D22A4A3E65A7}"/>
                    </a:ext>
                  </a:extLst>
                </p14:cNvPr>
                <p14:cNvContentPartPr/>
                <p14:nvPr/>
              </p14:nvContentPartPr>
              <p14:xfrm>
                <a:off x="5175515" y="3429183"/>
                <a:ext cx="113400" cy="132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B5333F6-82F2-468B-9182-D22A4A3E65A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160035" y="3413703"/>
                  <a:ext cx="144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20B3E3-FF5D-4C65-802E-C28D0F4C43AF}"/>
                    </a:ext>
                  </a:extLst>
                </p14:cNvPr>
                <p14:cNvContentPartPr/>
                <p14:nvPr/>
              </p14:nvContentPartPr>
              <p14:xfrm>
                <a:off x="5382875" y="3014463"/>
                <a:ext cx="220320" cy="654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20B3E3-FF5D-4C65-802E-C28D0F4C43A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367420" y="2998992"/>
                  <a:ext cx="250870" cy="684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8BF7265-F37D-4238-9944-62380646BBB7}"/>
                    </a:ext>
                  </a:extLst>
                </p14:cNvPr>
                <p14:cNvContentPartPr/>
                <p14:nvPr/>
              </p14:nvContentPartPr>
              <p14:xfrm>
                <a:off x="2629235" y="3272223"/>
                <a:ext cx="176400" cy="119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8BF7265-F37D-4238-9944-62380646BB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613755" y="3256743"/>
                  <a:ext cx="207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0AC6A2B-C04B-4C57-A54E-C2D0CDF3FCEB}"/>
                    </a:ext>
                  </a:extLst>
                </p14:cNvPr>
                <p14:cNvContentPartPr/>
                <p14:nvPr/>
              </p14:nvContentPartPr>
              <p14:xfrm>
                <a:off x="2742275" y="3272223"/>
                <a:ext cx="19080" cy="169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0AC6A2B-C04B-4C57-A54E-C2D0CDF3FC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727082" y="3256743"/>
                  <a:ext cx="49113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B052DAB-9297-4639-AB98-298F347A9EAD}"/>
                    </a:ext>
                  </a:extLst>
                </p14:cNvPr>
                <p14:cNvContentPartPr/>
                <p14:nvPr/>
              </p14:nvContentPartPr>
              <p14:xfrm>
                <a:off x="2780075" y="3297423"/>
                <a:ext cx="232920" cy="232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B052DAB-9297-4639-AB98-298F347A9EA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764595" y="3281943"/>
                  <a:ext cx="263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6E180A-1E83-411B-A7E8-240658B922AF}"/>
                    </a:ext>
                  </a:extLst>
                </p14:cNvPr>
                <p14:cNvContentPartPr/>
                <p14:nvPr/>
              </p14:nvContentPartPr>
              <p14:xfrm>
                <a:off x="2937035" y="3448263"/>
                <a:ext cx="137880" cy="113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6E180A-1E83-411B-A7E8-240658B922A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921555" y="3432832"/>
                  <a:ext cx="168480" cy="143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A837F8-B0E6-4BD5-A57C-2B75C4C7619E}"/>
                    </a:ext>
                  </a:extLst>
                </p14:cNvPr>
                <p14:cNvContentPartPr/>
                <p14:nvPr/>
              </p14:nvContentPartPr>
              <p14:xfrm>
                <a:off x="2333675" y="3083583"/>
                <a:ext cx="239400" cy="591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A837F8-B0E6-4BD5-A57C-2B75C4C761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318195" y="3068103"/>
                  <a:ext cx="27000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9BBB461-0B60-4F8A-8694-9B3AA30E7E1C}"/>
                    </a:ext>
                  </a:extLst>
                </p14:cNvPr>
                <p14:cNvContentPartPr/>
                <p14:nvPr/>
              </p14:nvContentPartPr>
              <p14:xfrm>
                <a:off x="5804075" y="2982783"/>
                <a:ext cx="145080" cy="528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9BBB461-0B60-4F8A-8694-9B3AA30E7E1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88556" y="2967303"/>
                  <a:ext cx="175756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53C5D0A-B4E8-4682-8AD8-AB9FACBB3BE5}"/>
                    </a:ext>
                  </a:extLst>
                </p14:cNvPr>
                <p14:cNvContentPartPr/>
                <p14:nvPr/>
              </p14:nvContentPartPr>
              <p14:xfrm>
                <a:off x="6130955" y="3077103"/>
                <a:ext cx="157680" cy="132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53C5D0A-B4E8-4682-8AD8-AB9FACBB3BE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15440" y="3061623"/>
                  <a:ext cx="18835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98FCB28-2A92-4321-B462-95B5B195C924}"/>
                    </a:ext>
                  </a:extLst>
                </p14:cNvPr>
                <p14:cNvContentPartPr/>
                <p14:nvPr/>
              </p14:nvContentPartPr>
              <p14:xfrm>
                <a:off x="6188195" y="3111303"/>
                <a:ext cx="232200" cy="28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98FCB28-2A92-4321-B462-95B5B195C92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72715" y="3095823"/>
                  <a:ext cx="2628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3966F0E-1D2E-44D5-AC4A-66C7524CE031}"/>
                    </a:ext>
                  </a:extLst>
                </p14:cNvPr>
                <p14:cNvContentPartPr/>
                <p14:nvPr/>
              </p14:nvContentPartPr>
              <p14:xfrm>
                <a:off x="6369995" y="3297423"/>
                <a:ext cx="138600" cy="119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3966F0E-1D2E-44D5-AC4A-66C7524CE03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54555" y="3281943"/>
                  <a:ext cx="169121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8434E70-8A35-479E-8B03-0D747A98A2DE}"/>
                    </a:ext>
                  </a:extLst>
                </p14:cNvPr>
                <p14:cNvContentPartPr/>
                <p14:nvPr/>
              </p14:nvContentPartPr>
              <p14:xfrm>
                <a:off x="6382595" y="3272223"/>
                <a:ext cx="138600" cy="6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8434E70-8A35-479E-8B03-0D747A98A2D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67115" y="3257558"/>
                  <a:ext cx="16920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5582477-ED21-4CA2-A9ED-D0113D55D9F6}"/>
                    </a:ext>
                  </a:extLst>
                </p14:cNvPr>
                <p14:cNvContentPartPr/>
                <p14:nvPr/>
              </p14:nvContentPartPr>
              <p14:xfrm>
                <a:off x="6508235" y="2964063"/>
                <a:ext cx="276840" cy="563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5582477-ED21-4CA2-A9ED-D0113D55D9F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92755" y="2948583"/>
                  <a:ext cx="30744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3A1CB8-BDB6-4F7E-B654-E2FECC6C8A1B}"/>
                    </a:ext>
                  </a:extLst>
                </p14:cNvPr>
                <p14:cNvContentPartPr/>
                <p14:nvPr/>
              </p14:nvContentPartPr>
              <p14:xfrm>
                <a:off x="2503235" y="3731223"/>
                <a:ext cx="1823760" cy="94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3A1CB8-BDB6-4F7E-B654-E2FECC6C8A1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87752" y="3715743"/>
                  <a:ext cx="1854366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08E9AC7-9B2F-4F70-9747-B5BCD8B6C619}"/>
                    </a:ext>
                  </a:extLst>
                </p14:cNvPr>
                <p14:cNvContentPartPr/>
                <p14:nvPr/>
              </p14:nvContentPartPr>
              <p14:xfrm>
                <a:off x="4345355" y="3686943"/>
                <a:ext cx="2363760" cy="44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08E9AC7-9B2F-4F70-9747-B5BCD8B6C61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29873" y="3671463"/>
                  <a:ext cx="2394365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DED6D01-C9AA-4C89-A24B-FB2E2E1F7841}"/>
                    </a:ext>
                  </a:extLst>
                </p14:cNvPr>
                <p14:cNvContentPartPr/>
                <p14:nvPr/>
              </p14:nvContentPartPr>
              <p14:xfrm>
                <a:off x="3924155" y="4026423"/>
                <a:ext cx="38160" cy="163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DED6D01-C9AA-4C89-A24B-FB2E2E1F784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08675" y="4010943"/>
                  <a:ext cx="68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A125589-9F72-4BE1-B9B3-95C59D934EA2}"/>
                    </a:ext>
                  </a:extLst>
                </p14:cNvPr>
                <p14:cNvContentPartPr/>
                <p14:nvPr/>
              </p14:nvContentPartPr>
              <p14:xfrm>
                <a:off x="3936755" y="4007703"/>
                <a:ext cx="157680" cy="88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A125589-9F72-4BE1-B9B3-95C59D934EA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21240" y="3992160"/>
                  <a:ext cx="188350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CDADD75-61C4-4465-8E0D-48744D378E0E}"/>
                    </a:ext>
                  </a:extLst>
                </p14:cNvPr>
                <p14:cNvContentPartPr/>
                <p14:nvPr/>
              </p14:nvContentPartPr>
              <p14:xfrm>
                <a:off x="4219715" y="3976383"/>
                <a:ext cx="113400" cy="252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CDADD75-61C4-4465-8E0D-48744D378E0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204235" y="3960903"/>
                  <a:ext cx="144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EE0D675-84AC-40C4-A278-D95C3B702628}"/>
                    </a:ext>
                  </a:extLst>
                </p14:cNvPr>
                <p14:cNvContentPartPr/>
                <p14:nvPr/>
              </p14:nvContentPartPr>
              <p14:xfrm>
                <a:off x="4490075" y="4045503"/>
                <a:ext cx="160920" cy="145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EE0D675-84AC-40C4-A278-D95C3B70262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474595" y="4030023"/>
                  <a:ext cx="191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15B7FDE-DE94-429A-95AC-2F75ABBB59BE}"/>
                    </a:ext>
                  </a:extLst>
                </p14:cNvPr>
                <p14:cNvContentPartPr/>
                <p14:nvPr/>
              </p14:nvContentPartPr>
              <p14:xfrm>
                <a:off x="4533995" y="4089423"/>
                <a:ext cx="94680" cy="31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15B7FDE-DE94-429A-95AC-2F75ABBB59B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518515" y="4073943"/>
                  <a:ext cx="125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B69B388-FB1E-4167-AF65-993AF7B12BF6}"/>
                    </a:ext>
                  </a:extLst>
                </p14:cNvPr>
                <p14:cNvContentPartPr/>
                <p14:nvPr/>
              </p14:nvContentPartPr>
              <p14:xfrm>
                <a:off x="4527875" y="4020303"/>
                <a:ext cx="113400" cy="19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B69B388-FB1E-4167-AF65-993AF7B12BF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12444" y="4004823"/>
                  <a:ext cx="143903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3F7CEA-7D71-47B6-B16A-E561AD612717}"/>
                    </a:ext>
                  </a:extLst>
                </p14:cNvPr>
                <p14:cNvContentPartPr/>
                <p14:nvPr/>
              </p14:nvContentPartPr>
              <p14:xfrm>
                <a:off x="4735235" y="3882063"/>
                <a:ext cx="239400" cy="371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3F7CEA-7D71-47B6-B16A-E561AD61271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719732" y="3866598"/>
                  <a:ext cx="270046" cy="4017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698" name="Group 124">
            <a:extLst>
              <a:ext uri="{FF2B5EF4-FFF2-40B4-BE49-F238E27FC236}">
                <a16:creationId xmlns:a16="http://schemas.microsoft.com/office/drawing/2014/main" id="{6709EF2B-C94B-46C1-B9A7-E71D3EB09060}"/>
              </a:ext>
            </a:extLst>
          </p:cNvPr>
          <p:cNvGrpSpPr>
            <a:grpSpLocks/>
          </p:cNvGrpSpPr>
          <p:nvPr/>
        </p:nvGrpSpPr>
        <p:grpSpPr bwMode="auto">
          <a:xfrm>
            <a:off x="2119313" y="4781550"/>
            <a:ext cx="95250" cy="74613"/>
            <a:chOff x="2119835" y="4780983"/>
            <a:chExt cx="94680" cy="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0DFEC94-7ED0-4F01-A35E-25C029367EEA}"/>
                    </a:ext>
                  </a:extLst>
                </p14:cNvPr>
                <p14:cNvContentPartPr/>
                <p14:nvPr/>
              </p14:nvContentPartPr>
              <p14:xfrm>
                <a:off x="2119835" y="4780983"/>
                <a:ext cx="8820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0DFEC94-7ED0-4F01-A35E-25C029367EE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104355" y="4765503"/>
                  <a:ext cx="118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6ABD2B-791E-4F8A-93C7-2A777AD318AC}"/>
                    </a:ext>
                  </a:extLst>
                </p14:cNvPr>
                <p14:cNvContentPartPr/>
                <p14:nvPr/>
              </p14:nvContentPartPr>
              <p14:xfrm>
                <a:off x="2132435" y="4856583"/>
                <a:ext cx="8208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6ABD2B-791E-4F8A-93C7-2A777AD318A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116955" y="4841103"/>
                  <a:ext cx="1126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699" name="Group 127">
            <a:extLst>
              <a:ext uri="{FF2B5EF4-FFF2-40B4-BE49-F238E27FC236}">
                <a16:creationId xmlns:a16="http://schemas.microsoft.com/office/drawing/2014/main" id="{ABC389DD-52FA-4CF7-AE81-10B8E12EDAF6}"/>
              </a:ext>
            </a:extLst>
          </p:cNvPr>
          <p:cNvGrpSpPr>
            <a:grpSpLocks/>
          </p:cNvGrpSpPr>
          <p:nvPr/>
        </p:nvGrpSpPr>
        <p:grpSpPr bwMode="auto">
          <a:xfrm>
            <a:off x="2836863" y="4560888"/>
            <a:ext cx="1597025" cy="358775"/>
            <a:chOff x="2836595" y="4561023"/>
            <a:chExt cx="15973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F127C3A-777B-4831-B169-C68619C8681D}"/>
                    </a:ext>
                  </a:extLst>
                </p14:cNvPr>
                <p14:cNvContentPartPr/>
                <p14:nvPr/>
              </p14:nvContentPartPr>
              <p14:xfrm>
                <a:off x="2918315" y="4592343"/>
                <a:ext cx="151200" cy="151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F127C3A-777B-4831-B169-C68619C8681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02872" y="4576863"/>
                  <a:ext cx="181727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7D29C2C-ED6A-4119-BFEA-6618B776EE45}"/>
                    </a:ext>
                  </a:extLst>
                </p14:cNvPr>
                <p14:cNvContentPartPr/>
                <p14:nvPr/>
              </p14:nvContentPartPr>
              <p14:xfrm>
                <a:off x="3245195" y="4661463"/>
                <a:ext cx="360" cy="12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7D29C2C-ED6A-4119-BFEA-6618B776EE4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29715" y="4645983"/>
                  <a:ext cx="30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925B728-A360-407B-94AF-417897374937}"/>
                    </a:ext>
                  </a:extLst>
                </p14:cNvPr>
                <p14:cNvContentPartPr/>
                <p14:nvPr/>
              </p14:nvContentPartPr>
              <p14:xfrm>
                <a:off x="3465155" y="4648863"/>
                <a:ext cx="170280" cy="113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25B728-A360-407B-94AF-41789737493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49642" y="4633383"/>
                  <a:ext cx="200945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49CB5A-AD71-47F0-A610-824359D80033}"/>
                    </a:ext>
                  </a:extLst>
                </p14:cNvPr>
                <p14:cNvContentPartPr/>
                <p14:nvPr/>
              </p14:nvContentPartPr>
              <p14:xfrm>
                <a:off x="3704195" y="4624023"/>
                <a:ext cx="176400" cy="126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49CB5A-AD71-47F0-A610-824359D8003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88715" y="4608543"/>
                  <a:ext cx="207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86A70FC-3C09-43B7-9AFD-BEE9C124EB5C}"/>
                    </a:ext>
                  </a:extLst>
                </p14:cNvPr>
                <p14:cNvContentPartPr/>
                <p14:nvPr/>
              </p14:nvContentPartPr>
              <p14:xfrm>
                <a:off x="3735515" y="4592343"/>
                <a:ext cx="126000" cy="6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86A70FC-3C09-43B7-9AFD-BEE9C124EB5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720035" y="4576863"/>
                  <a:ext cx="156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E33129E-106A-435D-B445-028D4D64F27E}"/>
                    </a:ext>
                  </a:extLst>
                </p14:cNvPr>
                <p14:cNvContentPartPr/>
                <p14:nvPr/>
              </p14:nvContentPartPr>
              <p14:xfrm>
                <a:off x="3943235" y="4598823"/>
                <a:ext cx="157680" cy="163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E33129E-106A-435D-B445-028D4D64F27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927755" y="4583343"/>
                  <a:ext cx="188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A7C2919-3555-4A2F-B82F-0447371C772C}"/>
                    </a:ext>
                  </a:extLst>
                </p14:cNvPr>
                <p14:cNvContentPartPr/>
                <p14:nvPr/>
              </p14:nvContentPartPr>
              <p14:xfrm>
                <a:off x="4213595" y="4561023"/>
                <a:ext cx="157680" cy="163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A7C2919-3555-4A2F-B82F-0447371C772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98115" y="4545577"/>
                  <a:ext cx="188280" cy="194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C86688-D159-4082-8460-0E22366F3DF9}"/>
                    </a:ext>
                  </a:extLst>
                </p14:cNvPr>
                <p14:cNvContentPartPr/>
                <p14:nvPr/>
              </p14:nvContentPartPr>
              <p14:xfrm>
                <a:off x="2836595" y="4862703"/>
                <a:ext cx="1597320" cy="56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C86688-D159-4082-8460-0E22366F3DF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821115" y="4847223"/>
                  <a:ext cx="162792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700" name="Group 136">
            <a:extLst>
              <a:ext uri="{FF2B5EF4-FFF2-40B4-BE49-F238E27FC236}">
                <a16:creationId xmlns:a16="http://schemas.microsoft.com/office/drawing/2014/main" id="{30C10611-AD22-4CCE-B131-5C83EBDF6398}"/>
              </a:ext>
            </a:extLst>
          </p:cNvPr>
          <p:cNvGrpSpPr>
            <a:grpSpLocks/>
          </p:cNvGrpSpPr>
          <p:nvPr/>
        </p:nvGrpSpPr>
        <p:grpSpPr bwMode="auto">
          <a:xfrm>
            <a:off x="3314700" y="5051425"/>
            <a:ext cx="955675" cy="327025"/>
            <a:chOff x="3314315" y="5051343"/>
            <a:chExt cx="95616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A7B42C2-C8F7-4C35-8ED7-A27B22F603C1}"/>
                    </a:ext>
                  </a:extLst>
                </p14:cNvPr>
                <p14:cNvContentPartPr/>
                <p14:nvPr/>
              </p14:nvContentPartPr>
              <p14:xfrm>
                <a:off x="3320795" y="5082663"/>
                <a:ext cx="6480" cy="6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A7B42C2-C8F7-4C35-8ED7-A27B22F603C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06130" y="5067183"/>
                  <a:ext cx="35469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E9A80A9-CBBD-454E-92CC-4C20BC633A0A}"/>
                    </a:ext>
                  </a:extLst>
                </p14:cNvPr>
                <p14:cNvContentPartPr/>
                <p14:nvPr/>
              </p14:nvContentPartPr>
              <p14:xfrm>
                <a:off x="3333395" y="5095263"/>
                <a:ext cx="12960" cy="182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E9A80A9-CBBD-454E-92CC-4C20BC633A0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17915" y="5079783"/>
                  <a:ext cx="43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02003B2-7380-4E27-B797-90ADB1CAADAF}"/>
                    </a:ext>
                  </a:extLst>
                </p14:cNvPr>
                <p14:cNvContentPartPr/>
                <p14:nvPr/>
              </p14:nvContentPartPr>
              <p14:xfrm>
                <a:off x="3314315" y="5082663"/>
                <a:ext cx="157680" cy="10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02003B2-7380-4E27-B797-90ADB1CAADA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298800" y="5067183"/>
                  <a:ext cx="18835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A323A90-E6F4-4D71-B336-421EF4E5480D}"/>
                    </a:ext>
                  </a:extLst>
                </p14:cNvPr>
                <p14:cNvContentPartPr/>
                <p14:nvPr/>
              </p14:nvContentPartPr>
              <p14:xfrm>
                <a:off x="3603755" y="5089143"/>
                <a:ext cx="138600" cy="245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A323A90-E6F4-4D71-B336-421EF4E5480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588275" y="5073686"/>
                  <a:ext cx="169200" cy="27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BD860A8-D10F-43AD-89B5-3D6FAC417284}"/>
                    </a:ext>
                  </a:extLst>
                </p14:cNvPr>
                <p14:cNvContentPartPr/>
                <p14:nvPr/>
              </p14:nvContentPartPr>
              <p14:xfrm>
                <a:off x="3861515" y="5145663"/>
                <a:ext cx="151200" cy="126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BD860A8-D10F-43AD-89B5-3D6FAC41728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846035" y="5130183"/>
                  <a:ext cx="181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F129EB-FC64-40A6-9B61-133B3378DF8C}"/>
                    </a:ext>
                  </a:extLst>
                </p14:cNvPr>
                <p14:cNvContentPartPr/>
                <p14:nvPr/>
              </p14:nvContentPartPr>
              <p14:xfrm>
                <a:off x="3892835" y="5183463"/>
                <a:ext cx="113400" cy="25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F129EB-FC64-40A6-9B61-133B3378DF8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877404" y="5167983"/>
                  <a:ext cx="143903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DD2BD70-6111-484A-A424-A42DF28DAA75}"/>
                    </a:ext>
                  </a:extLst>
                </p14:cNvPr>
                <p14:cNvContentPartPr/>
                <p14:nvPr/>
              </p14:nvContentPartPr>
              <p14:xfrm>
                <a:off x="3867635" y="5101743"/>
                <a:ext cx="138600" cy="6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DD2BD70-6111-484A-A424-A42DF28DAA7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52155" y="5087078"/>
                  <a:ext cx="16920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575A997-1C55-4454-BB08-7571FFBAD942}"/>
                    </a:ext>
                  </a:extLst>
                </p14:cNvPr>
                <p14:cNvContentPartPr/>
                <p14:nvPr/>
              </p14:nvContentPartPr>
              <p14:xfrm>
                <a:off x="4081475" y="5051343"/>
                <a:ext cx="189000" cy="327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575A997-1C55-4454-BB08-7571FFBAD94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065995" y="5035863"/>
                  <a:ext cx="21960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701" name="Group 146">
            <a:extLst>
              <a:ext uri="{FF2B5EF4-FFF2-40B4-BE49-F238E27FC236}">
                <a16:creationId xmlns:a16="http://schemas.microsoft.com/office/drawing/2014/main" id="{B6290B6C-13E6-4641-89A0-99495CB0744B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882900"/>
            <a:ext cx="1943100" cy="2219325"/>
            <a:chOff x="686315" y="2882343"/>
            <a:chExt cx="1943280" cy="22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1706AAB-F17B-4BD0-B0B3-318795DAAF45}"/>
                    </a:ext>
                  </a:extLst>
                </p14:cNvPr>
                <p14:cNvContentPartPr/>
                <p14:nvPr/>
              </p14:nvContentPartPr>
              <p14:xfrm>
                <a:off x="698915" y="2882343"/>
                <a:ext cx="1930680" cy="1389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1706AAB-F17B-4BD0-B0B3-318795DAAF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83432" y="2866859"/>
                  <a:ext cx="1961286" cy="1420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DBC4650-44C6-45B0-ABAB-0602419BBCF5}"/>
                    </a:ext>
                  </a:extLst>
                </p14:cNvPr>
                <p14:cNvContentPartPr/>
                <p14:nvPr/>
              </p14:nvContentPartPr>
              <p14:xfrm>
                <a:off x="686315" y="4259343"/>
                <a:ext cx="69480" cy="842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DBC4650-44C6-45B0-ABAB-0602419BBC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0835" y="4243863"/>
                  <a:ext cx="100080" cy="87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702" name="Group 145">
            <a:extLst>
              <a:ext uri="{FF2B5EF4-FFF2-40B4-BE49-F238E27FC236}">
                <a16:creationId xmlns:a16="http://schemas.microsoft.com/office/drawing/2014/main" id="{43418431-04D3-4D8E-B128-9E90C1E2C539}"/>
              </a:ext>
            </a:extLst>
          </p:cNvPr>
          <p:cNvGrpSpPr>
            <a:grpSpLocks/>
          </p:cNvGrpSpPr>
          <p:nvPr/>
        </p:nvGrpSpPr>
        <p:grpSpPr bwMode="auto">
          <a:xfrm>
            <a:off x="585788" y="5548313"/>
            <a:ext cx="477837" cy="263525"/>
            <a:chOff x="585875" y="5548143"/>
            <a:chExt cx="478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6D1ADCA-1B0B-4A7A-83A1-B61A7F1863B2}"/>
                    </a:ext>
                  </a:extLst>
                </p14:cNvPr>
                <p14:cNvContentPartPr/>
                <p14:nvPr/>
              </p14:nvContentPartPr>
              <p14:xfrm>
                <a:off x="585875" y="5548143"/>
                <a:ext cx="6480" cy="94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6D1ADCA-1B0B-4A7A-83A1-B61A7F1863B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71210" y="5532663"/>
                  <a:ext cx="35469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0124A11-F9DD-494E-9CBA-9D3788952022}"/>
                    </a:ext>
                  </a:extLst>
                </p14:cNvPr>
                <p14:cNvContentPartPr/>
                <p14:nvPr/>
              </p14:nvContentPartPr>
              <p14:xfrm>
                <a:off x="598475" y="5629863"/>
                <a:ext cx="88200" cy="88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0124A11-F9DD-494E-9CBA-9D378895202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83058" y="5614383"/>
                  <a:ext cx="118676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DAF2AFA-311E-4BA6-8729-C03DC86569AC}"/>
                    </a:ext>
                  </a:extLst>
                </p14:cNvPr>
                <p14:cNvContentPartPr/>
                <p14:nvPr/>
              </p14:nvContentPartPr>
              <p14:xfrm>
                <a:off x="680915" y="5648583"/>
                <a:ext cx="50040" cy="156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DAF2AFA-311E-4BA6-8729-C03DC86569A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65435" y="5633067"/>
                  <a:ext cx="80640" cy="186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B89CF90-FED5-4AF6-A054-05E188C6AEE0}"/>
                    </a:ext>
                  </a:extLst>
                </p14:cNvPr>
                <p14:cNvContentPartPr/>
                <p14:nvPr/>
              </p14:nvContentPartPr>
              <p14:xfrm>
                <a:off x="805835" y="5661183"/>
                <a:ext cx="107280" cy="132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B89CF90-FED5-4AF6-A054-05E188C6AEE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90355" y="5645661"/>
                  <a:ext cx="137880" cy="1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0181D8D-A9F8-4630-84D5-417CB5E455E2}"/>
                    </a:ext>
                  </a:extLst>
                </p14:cNvPr>
                <p14:cNvContentPartPr/>
                <p14:nvPr/>
              </p14:nvContentPartPr>
              <p14:xfrm>
                <a:off x="788195" y="5635983"/>
                <a:ext cx="111960" cy="82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0181D8D-A9F8-4630-84D5-417CB5E455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2715" y="5620503"/>
                  <a:ext cx="14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8A839DF-2465-4D2F-A701-618F8C7410EF}"/>
                    </a:ext>
                  </a:extLst>
                </p14:cNvPr>
                <p14:cNvContentPartPr/>
                <p14:nvPr/>
              </p14:nvContentPartPr>
              <p14:xfrm>
                <a:off x="944075" y="5648583"/>
                <a:ext cx="119880" cy="163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8A839DF-2465-4D2F-A701-618F8C7410E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28595" y="5633103"/>
                  <a:ext cx="15048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16B7210-D54B-481C-BB4D-FA53383523E3}"/>
                  </a:ext>
                </a:extLst>
              </p14:cNvPr>
              <p14:cNvContentPartPr/>
              <p14:nvPr/>
            </p14:nvContentPartPr>
            <p14:xfrm>
              <a:off x="1604315" y="3605223"/>
              <a:ext cx="1930680" cy="25376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16B7210-D54B-481C-BB4D-FA53383523E3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588835" y="3589743"/>
                <a:ext cx="1961280" cy="256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704" name="Group 154">
            <a:extLst>
              <a:ext uri="{FF2B5EF4-FFF2-40B4-BE49-F238E27FC236}">
                <a16:creationId xmlns:a16="http://schemas.microsoft.com/office/drawing/2014/main" id="{5AC0C5A9-DD9C-466D-9BEF-B9D0B545EF88}"/>
              </a:ext>
            </a:extLst>
          </p:cNvPr>
          <p:cNvGrpSpPr>
            <a:grpSpLocks/>
          </p:cNvGrpSpPr>
          <p:nvPr/>
        </p:nvGrpSpPr>
        <p:grpSpPr bwMode="auto">
          <a:xfrm>
            <a:off x="1284288" y="6264275"/>
            <a:ext cx="452437" cy="188913"/>
            <a:chOff x="1283555" y="6264903"/>
            <a:chExt cx="45288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096FC34-9D34-402A-AAF7-8D4F2F572286}"/>
                    </a:ext>
                  </a:extLst>
                </p14:cNvPr>
                <p14:cNvContentPartPr/>
                <p14:nvPr/>
              </p14:nvContentPartPr>
              <p14:xfrm>
                <a:off x="1283555" y="6308823"/>
                <a:ext cx="82080" cy="69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096FC34-9D34-402A-AAF7-8D4F2F57228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68075" y="6293343"/>
                  <a:ext cx="112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00795B9-159D-45AE-880B-DCAC9397C096}"/>
                    </a:ext>
                  </a:extLst>
                </p14:cNvPr>
                <p14:cNvContentPartPr/>
                <p14:nvPr/>
              </p14:nvContentPartPr>
              <p14:xfrm>
                <a:off x="1390475" y="6302703"/>
                <a:ext cx="12240" cy="151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00795B9-159D-45AE-880B-DCAC9397C09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374995" y="6287223"/>
                  <a:ext cx="42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0B9F49-7E68-4356-AD12-03AD513A79EE}"/>
                    </a:ext>
                  </a:extLst>
                </p14:cNvPr>
                <p14:cNvContentPartPr/>
                <p14:nvPr/>
              </p14:nvContentPartPr>
              <p14:xfrm>
                <a:off x="1466075" y="6331143"/>
                <a:ext cx="107280" cy="91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0B9F49-7E68-4356-AD12-03AD513A79E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450595" y="6315663"/>
                  <a:ext cx="137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D669C02-D43C-4767-A044-CC177048CEE1}"/>
                    </a:ext>
                  </a:extLst>
                </p14:cNvPr>
                <p14:cNvContentPartPr/>
                <p14:nvPr/>
              </p14:nvContentPartPr>
              <p14:xfrm>
                <a:off x="1491275" y="6327543"/>
                <a:ext cx="75960" cy="38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D669C02-D43C-4767-A044-CC177048CEE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475795" y="6312063"/>
                  <a:ext cx="106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F0EAAFC-6E0E-49A9-8E06-547B964B9476}"/>
                    </a:ext>
                  </a:extLst>
                </p14:cNvPr>
                <p14:cNvContentPartPr/>
                <p14:nvPr/>
              </p14:nvContentPartPr>
              <p14:xfrm>
                <a:off x="1500275" y="6283623"/>
                <a:ext cx="66600" cy="19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F0EAAFC-6E0E-49A9-8E06-547B964B947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484878" y="6268143"/>
                  <a:ext cx="97035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31D4239-6753-4EA3-B66F-E43383FABAA3}"/>
                    </a:ext>
                  </a:extLst>
                </p14:cNvPr>
                <p14:cNvContentPartPr/>
                <p14:nvPr/>
              </p14:nvContentPartPr>
              <p14:xfrm>
                <a:off x="1635635" y="6264903"/>
                <a:ext cx="100800" cy="138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31D4239-6753-4EA3-B66F-E43383FABAA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620155" y="6249423"/>
                  <a:ext cx="1314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705" name="Group 159">
            <a:extLst>
              <a:ext uri="{FF2B5EF4-FFF2-40B4-BE49-F238E27FC236}">
                <a16:creationId xmlns:a16="http://schemas.microsoft.com/office/drawing/2014/main" id="{A98E62B8-E6D1-4868-A1FF-48C22C7A2A77}"/>
              </a:ext>
            </a:extLst>
          </p:cNvPr>
          <p:cNvGrpSpPr>
            <a:grpSpLocks/>
          </p:cNvGrpSpPr>
          <p:nvPr/>
        </p:nvGrpSpPr>
        <p:grpSpPr bwMode="auto">
          <a:xfrm>
            <a:off x="4497388" y="3694113"/>
            <a:ext cx="1293812" cy="2552700"/>
            <a:chOff x="4496915" y="3693423"/>
            <a:chExt cx="1294920" cy="255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AECF97B-6B6E-4B70-94B0-1F61DA3E0F68}"/>
                    </a:ext>
                  </a:extLst>
                </p14:cNvPr>
                <p14:cNvContentPartPr/>
                <p14:nvPr/>
              </p14:nvContentPartPr>
              <p14:xfrm>
                <a:off x="4496915" y="3693423"/>
                <a:ext cx="1200600" cy="2319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AECF97B-6B6E-4B70-94B0-1F61DA3E0F6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481435" y="3677945"/>
                  <a:ext cx="1231200" cy="2350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065C152-692C-49B4-ADD7-232991F5594B}"/>
                    </a:ext>
                  </a:extLst>
                </p14:cNvPr>
                <p14:cNvContentPartPr/>
                <p14:nvPr/>
              </p14:nvContentPartPr>
              <p14:xfrm>
                <a:off x="5489795" y="6126663"/>
                <a:ext cx="19080" cy="119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065C152-692C-49B4-ADD7-232991F5594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474602" y="6111183"/>
                  <a:ext cx="49113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94B7A8F-1734-4D68-BEF4-3C731BB740E9}"/>
                    </a:ext>
                  </a:extLst>
                </p14:cNvPr>
                <p14:cNvContentPartPr/>
                <p14:nvPr/>
              </p14:nvContentPartPr>
              <p14:xfrm>
                <a:off x="5495915" y="6120183"/>
                <a:ext cx="132480" cy="106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94B7A8F-1734-4D68-BEF4-3C731BB740E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480435" y="6104703"/>
                  <a:ext cx="163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62D9522-FD85-481D-91A4-73F7C1A93EF5}"/>
                    </a:ext>
                  </a:extLst>
                </p14:cNvPr>
                <p14:cNvContentPartPr/>
                <p14:nvPr/>
              </p14:nvContentPartPr>
              <p14:xfrm>
                <a:off x="5640635" y="6082383"/>
                <a:ext cx="151200" cy="157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62D9522-FD85-481D-91A4-73F7C1A93EF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625192" y="6066868"/>
                  <a:ext cx="181727" cy="18835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28FA9AF-9887-4ABD-9C74-C5FCF21A0AFC}"/>
                  </a:ext>
                </a:extLst>
              </p14:cNvPr>
              <p14:cNvContentPartPr/>
              <p14:nvPr/>
            </p14:nvContentPartPr>
            <p14:xfrm>
              <a:off x="5301155" y="3706023"/>
              <a:ext cx="1176120" cy="2207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28FA9AF-9887-4ABD-9C74-C5FCF21A0AFC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285675" y="3690543"/>
                <a:ext cx="1206720" cy="223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707" name="Group 164">
            <a:extLst>
              <a:ext uri="{FF2B5EF4-FFF2-40B4-BE49-F238E27FC236}">
                <a16:creationId xmlns:a16="http://schemas.microsoft.com/office/drawing/2014/main" id="{176571C5-D4F0-4117-93FC-305C99381EDE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6051550"/>
            <a:ext cx="382587" cy="138113"/>
            <a:chOff x="6382595" y="6051063"/>
            <a:chExt cx="38376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429734F-54E3-43BE-A996-2C4EF2B336A5}"/>
                    </a:ext>
                  </a:extLst>
                </p14:cNvPr>
                <p14:cNvContentPartPr/>
                <p14:nvPr/>
              </p14:nvContentPartPr>
              <p14:xfrm>
                <a:off x="6382595" y="6082383"/>
                <a:ext cx="19080" cy="94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429734F-54E3-43BE-A996-2C4EF2B336A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367402" y="6066903"/>
                  <a:ext cx="49113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6027682-A81C-48BD-B5B7-DDC90E81F285}"/>
                    </a:ext>
                  </a:extLst>
                </p14:cNvPr>
                <p14:cNvContentPartPr/>
                <p14:nvPr/>
              </p14:nvContentPartPr>
              <p14:xfrm>
                <a:off x="6388715" y="6051063"/>
                <a:ext cx="201600" cy="138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6027682-A81C-48BD-B5B7-DDC90E81F28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373235" y="6035623"/>
                  <a:ext cx="232200" cy="169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76F11B-BF66-4689-A9B4-CA889EC870A8}"/>
                    </a:ext>
                  </a:extLst>
                </p14:cNvPr>
                <p14:cNvContentPartPr/>
                <p14:nvPr/>
              </p14:nvContentPartPr>
              <p14:xfrm>
                <a:off x="6615155" y="6057183"/>
                <a:ext cx="151200" cy="126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576F11B-BF66-4689-A9B4-CA889EC870A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599712" y="6041703"/>
                  <a:ext cx="181727" cy="156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Group 19">
            <a:extLst>
              <a:ext uri="{FF2B5EF4-FFF2-40B4-BE49-F238E27FC236}">
                <a16:creationId xmlns:a16="http://schemas.microsoft.com/office/drawing/2014/main" id="{315C0834-7D85-4A7A-ACAC-D196FAECF39E}"/>
              </a:ext>
            </a:extLst>
          </p:cNvPr>
          <p:cNvGrpSpPr>
            <a:grpSpLocks/>
          </p:cNvGrpSpPr>
          <p:nvPr/>
        </p:nvGrpSpPr>
        <p:grpSpPr bwMode="auto">
          <a:xfrm>
            <a:off x="881063" y="1398588"/>
            <a:ext cx="592137" cy="433387"/>
            <a:chOff x="881435" y="1398423"/>
            <a:chExt cx="59112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BBF865-ADCD-4EBC-BEF6-28EF6398F9D1}"/>
                    </a:ext>
                  </a:extLst>
                </p14:cNvPr>
                <p14:cNvContentPartPr/>
                <p14:nvPr/>
              </p14:nvContentPartPr>
              <p14:xfrm>
                <a:off x="881435" y="1511823"/>
                <a:ext cx="38160" cy="232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BBF865-ADCD-4EBC-BEF6-28EF6398F9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5955" y="1496343"/>
                  <a:ext cx="68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6573478-0CA2-411A-A1BC-0F4C7E06D18B}"/>
                    </a:ext>
                  </a:extLst>
                </p14:cNvPr>
                <p14:cNvContentPartPr/>
                <p14:nvPr/>
              </p14:nvContentPartPr>
              <p14:xfrm>
                <a:off x="881435" y="1474023"/>
                <a:ext cx="195120" cy="163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6573478-0CA2-411A-A1BC-0F4C7E06D1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5955" y="1458543"/>
                  <a:ext cx="225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0BA11D-645E-49AF-A84F-81206F241808}"/>
                    </a:ext>
                  </a:extLst>
                </p14:cNvPr>
                <p14:cNvContentPartPr/>
                <p14:nvPr/>
              </p14:nvContentPartPr>
              <p14:xfrm>
                <a:off x="1252235" y="1398423"/>
                <a:ext cx="220320" cy="434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0BA11D-645E-49AF-A84F-81206F2418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6780" y="1382943"/>
                  <a:ext cx="250870" cy="46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750AA8A-DAA3-4185-9640-4976E9C41D36}"/>
                  </a:ext>
                </a:extLst>
              </p14:cNvPr>
              <p14:cNvContentPartPr/>
              <p14:nvPr/>
            </p14:nvContentPartPr>
            <p14:xfrm>
              <a:off x="2654075" y="1311303"/>
              <a:ext cx="50760" cy="445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750AA8A-DAA3-4185-9640-4976E9C41D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8595" y="1295823"/>
                <a:ext cx="8136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716" name="Group 18">
            <a:extLst>
              <a:ext uri="{FF2B5EF4-FFF2-40B4-BE49-F238E27FC236}">
                <a16:creationId xmlns:a16="http://schemas.microsoft.com/office/drawing/2014/main" id="{552B87E6-13E0-47F7-9CED-F5492F80A8D1}"/>
              </a:ext>
            </a:extLst>
          </p:cNvPr>
          <p:cNvGrpSpPr>
            <a:grpSpLocks/>
          </p:cNvGrpSpPr>
          <p:nvPr/>
        </p:nvGrpSpPr>
        <p:grpSpPr bwMode="auto">
          <a:xfrm>
            <a:off x="2892425" y="1335088"/>
            <a:ext cx="454025" cy="447675"/>
            <a:chOff x="2893115" y="1335783"/>
            <a:chExt cx="45324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76EEA4-93AD-4C5B-B48C-A50DBDAD9877}"/>
                    </a:ext>
                  </a:extLst>
                </p14:cNvPr>
                <p14:cNvContentPartPr/>
                <p14:nvPr/>
              </p14:nvContentPartPr>
              <p14:xfrm>
                <a:off x="2893115" y="1524423"/>
                <a:ext cx="145080" cy="145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76EEA4-93AD-4C5B-B48C-A50DBDAD98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7596" y="1508943"/>
                  <a:ext cx="175756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64DE1D-2C26-41FC-B10E-D540C750E90B}"/>
                    </a:ext>
                  </a:extLst>
                </p14:cNvPr>
                <p14:cNvContentPartPr/>
                <p14:nvPr/>
              </p14:nvContentPartPr>
              <p14:xfrm>
                <a:off x="2924435" y="1574463"/>
                <a:ext cx="93960" cy="3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64DE1D-2C26-41FC-B10E-D540C750E9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08955" y="1558983"/>
                  <a:ext cx="124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546C10-BB44-48DB-8478-B73495A674E7}"/>
                    </a:ext>
                  </a:extLst>
                </p14:cNvPr>
                <p14:cNvContentPartPr/>
                <p14:nvPr/>
              </p14:nvContentPartPr>
              <p14:xfrm>
                <a:off x="2905715" y="1492743"/>
                <a:ext cx="138600" cy="31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546C10-BB44-48DB-8478-B73495A674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0235" y="1477263"/>
                  <a:ext cx="169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D398A7-1592-4EC9-9849-EFF818773CFF}"/>
                    </a:ext>
                  </a:extLst>
                </p14:cNvPr>
                <p14:cNvContentPartPr/>
                <p14:nvPr/>
              </p14:nvContentPartPr>
              <p14:xfrm>
                <a:off x="3144755" y="1335783"/>
                <a:ext cx="201600" cy="44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D398A7-1592-4EC9-9849-EFF818773C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29275" y="1320303"/>
                  <a:ext cx="23220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17" name="Group 22">
            <a:extLst>
              <a:ext uri="{FF2B5EF4-FFF2-40B4-BE49-F238E27FC236}">
                <a16:creationId xmlns:a16="http://schemas.microsoft.com/office/drawing/2014/main" id="{A918CF6C-784A-44AB-BBF6-302A6A3CF080}"/>
              </a:ext>
            </a:extLst>
          </p:cNvPr>
          <p:cNvGrpSpPr>
            <a:grpSpLocks/>
          </p:cNvGrpSpPr>
          <p:nvPr/>
        </p:nvGrpSpPr>
        <p:grpSpPr bwMode="auto">
          <a:xfrm>
            <a:off x="1724025" y="2460625"/>
            <a:ext cx="112713" cy="101600"/>
            <a:chOff x="1723835" y="2461143"/>
            <a:chExt cx="11340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F76BAA8-20A2-4A8E-9914-DD3FEE0B0CEB}"/>
                    </a:ext>
                  </a:extLst>
                </p14:cNvPr>
                <p14:cNvContentPartPr/>
                <p14:nvPr/>
              </p14:nvContentPartPr>
              <p14:xfrm>
                <a:off x="1723835" y="2461143"/>
                <a:ext cx="113400" cy="1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F76BAA8-20A2-4A8E-9914-DD3FEE0B0C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08404" y="2445950"/>
                  <a:ext cx="143903" cy="49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2B807F2-EAFC-4547-9533-C4380BA6C134}"/>
                    </a:ext>
                  </a:extLst>
                </p14:cNvPr>
                <p14:cNvContentPartPr/>
                <p14:nvPr/>
              </p14:nvContentPartPr>
              <p14:xfrm>
                <a:off x="1767755" y="2542863"/>
                <a:ext cx="69480" cy="19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2B807F2-EAFC-4547-9533-C4380BA6C1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75" y="2527670"/>
                  <a:ext cx="100080" cy="49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18" name="Group 54">
            <a:extLst>
              <a:ext uri="{FF2B5EF4-FFF2-40B4-BE49-F238E27FC236}">
                <a16:creationId xmlns:a16="http://schemas.microsoft.com/office/drawing/2014/main" id="{9A079E4F-8A4A-4846-ABCA-7F7A9BC13A46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1933575"/>
            <a:ext cx="4281488" cy="1030288"/>
            <a:chOff x="2384075" y="1933023"/>
            <a:chExt cx="4281840" cy="10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EFE66A-1FBB-4C6F-9986-BF51A25F0E43}"/>
                    </a:ext>
                  </a:extLst>
                </p14:cNvPr>
                <p14:cNvContentPartPr/>
                <p14:nvPr/>
              </p14:nvContentPartPr>
              <p14:xfrm>
                <a:off x="2402795" y="2115183"/>
                <a:ext cx="19080" cy="198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EFE66A-1FBB-4C6F-9986-BF51A25F0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7602" y="2099703"/>
                  <a:ext cx="49113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6087A4-F0E8-4E69-920C-49E3916C3EB4}"/>
                    </a:ext>
                  </a:extLst>
                </p14:cNvPr>
                <p14:cNvContentPartPr/>
                <p14:nvPr/>
              </p14:nvContentPartPr>
              <p14:xfrm>
                <a:off x="2384075" y="2090343"/>
                <a:ext cx="163800" cy="119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6087A4-F0E8-4E69-920C-49E3916C3E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8595" y="2074863"/>
                  <a:ext cx="194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6A4A68-F162-4C9B-9D0E-E2C7B7D59D85}"/>
                    </a:ext>
                  </a:extLst>
                </p14:cNvPr>
                <p14:cNvContentPartPr/>
                <p14:nvPr/>
              </p14:nvContentPartPr>
              <p14:xfrm>
                <a:off x="2673155" y="2077743"/>
                <a:ext cx="138600" cy="321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6A4A68-F162-4C9B-9D0E-E2C7B7D59D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57715" y="2062263"/>
                  <a:ext cx="169121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B3F4F3-D19B-4355-97CE-62C5A8D42B0C}"/>
                    </a:ext>
                  </a:extLst>
                </p14:cNvPr>
                <p14:cNvContentPartPr/>
                <p14:nvPr/>
              </p14:nvContentPartPr>
              <p14:xfrm>
                <a:off x="2987435" y="2146863"/>
                <a:ext cx="182520" cy="126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B3F4F3-D19B-4355-97CE-62C5A8D42B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71955" y="2131383"/>
                  <a:ext cx="213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50428A-8C95-479F-8D63-721AB4F4E9B0}"/>
                    </a:ext>
                  </a:extLst>
                </p14:cNvPr>
                <p14:cNvContentPartPr/>
                <p14:nvPr/>
              </p14:nvContentPartPr>
              <p14:xfrm>
                <a:off x="3025235" y="2178183"/>
                <a:ext cx="126000" cy="3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50428A-8C95-479F-8D63-721AB4F4E9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09799" y="2162703"/>
                  <a:ext cx="156513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466EAF-A780-4E25-BF35-EDEA91C102CF}"/>
                    </a:ext>
                  </a:extLst>
                </p14:cNvPr>
                <p14:cNvContentPartPr/>
                <p14:nvPr/>
              </p14:nvContentPartPr>
              <p14:xfrm>
                <a:off x="3025235" y="2096463"/>
                <a:ext cx="189000" cy="12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466EAF-A780-4E25-BF35-EDEA91C102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09755" y="2080983"/>
                  <a:ext cx="219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5EF0A20-8226-41C1-A860-ED6F1D535131}"/>
                    </a:ext>
                  </a:extLst>
                </p14:cNvPr>
                <p14:cNvContentPartPr/>
                <p14:nvPr/>
              </p14:nvContentPartPr>
              <p14:xfrm>
                <a:off x="3345995" y="1976943"/>
                <a:ext cx="82080" cy="484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5EF0A20-8226-41C1-A860-ED6F1D5351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30515" y="1961451"/>
                  <a:ext cx="112680" cy="515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5FAC84-159F-4BA7-9F20-9A3298BCE4EE}"/>
                    </a:ext>
                  </a:extLst>
                </p14:cNvPr>
                <p14:cNvContentPartPr/>
                <p14:nvPr/>
              </p14:nvContentPartPr>
              <p14:xfrm>
                <a:off x="4565675" y="1976943"/>
                <a:ext cx="182520" cy="434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5FAC84-159F-4BA7-9F20-9A3298BCE4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50225" y="1961463"/>
                  <a:ext cx="2130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24F3313-4407-42AC-B1D8-F6E6082D2927}"/>
                    </a:ext>
                  </a:extLst>
                </p14:cNvPr>
                <p14:cNvContentPartPr/>
                <p14:nvPr/>
              </p14:nvContentPartPr>
              <p14:xfrm>
                <a:off x="5062115" y="2065143"/>
                <a:ext cx="119880" cy="17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24F3313-4407-42AC-B1D8-F6E6082D292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46635" y="2049663"/>
                  <a:ext cx="150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25D1F0D-BFD7-4832-907B-34B6FBE7EFBC}"/>
                    </a:ext>
                  </a:extLst>
                </p14:cNvPr>
                <p14:cNvContentPartPr/>
                <p14:nvPr/>
              </p14:nvContentPartPr>
              <p14:xfrm>
                <a:off x="5357675" y="1951743"/>
                <a:ext cx="207720" cy="34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25D1F0D-BFD7-4832-907B-34B6FBE7EF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42195" y="1936247"/>
                  <a:ext cx="238320" cy="376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BBCD92-58F5-4EF3-BA63-511F2E5514AA}"/>
                    </a:ext>
                  </a:extLst>
                </p14:cNvPr>
                <p14:cNvContentPartPr/>
                <p14:nvPr/>
              </p14:nvContentPartPr>
              <p14:xfrm>
                <a:off x="6451715" y="1933023"/>
                <a:ext cx="138600" cy="31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BBCD92-58F5-4EF3-BA63-511F2E5514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36275" y="1917561"/>
                  <a:ext cx="169121" cy="345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783E764-A6C7-417B-A44C-A6E8E2E1FE59}"/>
                    </a:ext>
                  </a:extLst>
                </p14:cNvPr>
                <p14:cNvContentPartPr/>
                <p14:nvPr/>
              </p14:nvContentPartPr>
              <p14:xfrm>
                <a:off x="2471915" y="2392023"/>
                <a:ext cx="4194000" cy="226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783E764-A6C7-417B-A44C-A6E8E2E1FE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56434" y="2376543"/>
                  <a:ext cx="4224603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720031-AC08-439B-A7C4-E3EF2ED1DE95}"/>
                    </a:ext>
                  </a:extLst>
                </p14:cNvPr>
                <p14:cNvContentPartPr/>
                <p14:nvPr/>
              </p14:nvContentPartPr>
              <p14:xfrm>
                <a:off x="4137995" y="2753103"/>
                <a:ext cx="19080" cy="154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720031-AC08-439B-A7C4-E3EF2ED1DE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22515" y="2737587"/>
                  <a:ext cx="49680" cy="185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164C49-F2E4-45E5-BF25-2B9823E559F0}"/>
                    </a:ext>
                  </a:extLst>
                </p14:cNvPr>
                <p14:cNvContentPartPr/>
                <p14:nvPr/>
              </p14:nvContentPartPr>
              <p14:xfrm>
                <a:off x="4125395" y="2725023"/>
                <a:ext cx="163800" cy="9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164C49-F2E4-45E5-BF25-2B9823E559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09915" y="2709543"/>
                  <a:ext cx="19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2D8BE19-D0AB-4BCF-9FB5-0EA150F7B6A9}"/>
                    </a:ext>
                  </a:extLst>
                </p14:cNvPr>
                <p14:cNvContentPartPr/>
                <p14:nvPr/>
              </p14:nvContentPartPr>
              <p14:xfrm>
                <a:off x="4420955" y="2674983"/>
                <a:ext cx="138600" cy="258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2D8BE19-D0AB-4BCF-9FB5-0EA150F7B6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05515" y="2659503"/>
                  <a:ext cx="169121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113940B-7DF9-47C4-A298-5FA9CA05C07C}"/>
                    </a:ext>
                  </a:extLst>
                </p14:cNvPr>
                <p14:cNvContentPartPr/>
                <p14:nvPr/>
              </p14:nvContentPartPr>
              <p14:xfrm>
                <a:off x="4678715" y="2750223"/>
                <a:ext cx="132480" cy="151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113940B-7DF9-47C4-A298-5FA9CA05C07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63235" y="2734743"/>
                  <a:ext cx="163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E267AB-EA16-4D91-AD74-73E9DD7BD2A9}"/>
                    </a:ext>
                  </a:extLst>
                </p14:cNvPr>
                <p14:cNvContentPartPr/>
                <p14:nvPr/>
              </p14:nvContentPartPr>
              <p14:xfrm>
                <a:off x="4691315" y="2800623"/>
                <a:ext cx="113400" cy="31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E267AB-EA16-4D91-AD74-73E9DD7BD2A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75884" y="2785317"/>
                  <a:ext cx="143903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FBEF72E-9BDA-4990-A38B-E3CF5C339E17}"/>
                    </a:ext>
                  </a:extLst>
                </p14:cNvPr>
                <p14:cNvContentPartPr/>
                <p14:nvPr/>
              </p14:nvContentPartPr>
              <p14:xfrm>
                <a:off x="4684835" y="2731503"/>
                <a:ext cx="113400" cy="6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FBEF72E-9BDA-4990-A38B-E3CF5C339E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69355" y="2716838"/>
                  <a:ext cx="14400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31269C4-EB38-452D-A2E0-E6FFA45698DF}"/>
                    </a:ext>
                  </a:extLst>
                </p14:cNvPr>
                <p14:cNvContentPartPr/>
                <p14:nvPr/>
              </p14:nvContentPartPr>
              <p14:xfrm>
                <a:off x="4867355" y="2655903"/>
                <a:ext cx="251280" cy="308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31269C4-EB38-452D-A2E0-E6FFA45698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51875" y="2640423"/>
                  <a:ext cx="2818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19" name="Group 64">
            <a:extLst>
              <a:ext uri="{FF2B5EF4-FFF2-40B4-BE49-F238E27FC236}">
                <a16:creationId xmlns:a16="http://schemas.microsoft.com/office/drawing/2014/main" id="{AEA8B21F-A4BD-4B06-9B98-ADD48066A74F}"/>
              </a:ext>
            </a:extLst>
          </p:cNvPr>
          <p:cNvGrpSpPr>
            <a:grpSpLocks/>
          </p:cNvGrpSpPr>
          <p:nvPr/>
        </p:nvGrpSpPr>
        <p:grpSpPr bwMode="auto">
          <a:xfrm>
            <a:off x="1471613" y="1330325"/>
            <a:ext cx="1063625" cy="333375"/>
            <a:chOff x="1472195" y="1330023"/>
            <a:chExt cx="106272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EEE0D4E-1714-4031-971B-18AED4063977}"/>
                    </a:ext>
                  </a:extLst>
                </p14:cNvPr>
                <p14:cNvContentPartPr/>
                <p14:nvPr/>
              </p14:nvContentPartPr>
              <p14:xfrm>
                <a:off x="1497395" y="1537023"/>
                <a:ext cx="12960" cy="126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EEE0D4E-1714-4031-971B-18AED40639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81473" y="1521543"/>
                  <a:ext cx="44434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EF93A9B-A2AE-4CA5-BCF5-019B1957651C}"/>
                    </a:ext>
                  </a:extLst>
                </p14:cNvPr>
                <p14:cNvContentPartPr/>
                <p14:nvPr/>
              </p14:nvContentPartPr>
              <p14:xfrm>
                <a:off x="1472195" y="1505343"/>
                <a:ext cx="163800" cy="31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EF93A9B-A2AE-4CA5-BCF5-019B195765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56715" y="1489863"/>
                  <a:ext cx="194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EAAC77-FE67-4070-9F3C-C836172E9334}"/>
                    </a:ext>
                  </a:extLst>
                </p14:cNvPr>
                <p14:cNvContentPartPr/>
                <p14:nvPr/>
              </p14:nvContentPartPr>
              <p14:xfrm>
                <a:off x="1538075" y="1587063"/>
                <a:ext cx="10440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EAAC77-FE67-4070-9F3C-C836172E93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22595" y="1571583"/>
                  <a:ext cx="135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9F9784-2E1C-4CD7-A529-7FA65702B651}"/>
                    </a:ext>
                  </a:extLst>
                </p14:cNvPr>
                <p14:cNvContentPartPr/>
                <p14:nvPr/>
              </p14:nvContentPartPr>
              <p14:xfrm>
                <a:off x="1717355" y="1543143"/>
                <a:ext cx="113400" cy="107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9F9784-2E1C-4CD7-A529-7FA65702B6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01875" y="1527663"/>
                  <a:ext cx="144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CCFD06-1CB3-4960-A4A2-551A68E382E9}"/>
                    </a:ext>
                  </a:extLst>
                </p14:cNvPr>
                <p14:cNvContentPartPr/>
                <p14:nvPr/>
              </p14:nvContentPartPr>
              <p14:xfrm>
                <a:off x="1874675" y="1530543"/>
                <a:ext cx="232920" cy="100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CCFD06-1CB3-4960-A4A2-551A68E382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59219" y="1515063"/>
                  <a:ext cx="263473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01218E-AAC5-4DE5-AE86-17196E0CF878}"/>
                    </a:ext>
                  </a:extLst>
                </p14:cNvPr>
                <p14:cNvContentPartPr/>
                <p14:nvPr/>
              </p14:nvContentPartPr>
              <p14:xfrm>
                <a:off x="2176355" y="1537023"/>
                <a:ext cx="170280" cy="94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01218E-AAC5-4DE5-AE86-17196E0CF8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60842" y="1521543"/>
                  <a:ext cx="200945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90A370-EA2A-4005-8934-21673216DAAC}"/>
                    </a:ext>
                  </a:extLst>
                </p14:cNvPr>
                <p14:cNvContentPartPr/>
                <p14:nvPr/>
              </p14:nvContentPartPr>
              <p14:xfrm>
                <a:off x="2364995" y="1330023"/>
                <a:ext cx="25560" cy="282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90A370-EA2A-4005-8934-21673216DAA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49294" y="1314543"/>
                  <a:ext cx="56597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9FC9A88-1048-4040-B370-6847D767F77B}"/>
                    </a:ext>
                  </a:extLst>
                </p14:cNvPr>
                <p14:cNvContentPartPr/>
                <p14:nvPr/>
              </p14:nvContentPartPr>
              <p14:xfrm>
                <a:off x="2434115" y="1517943"/>
                <a:ext cx="100800" cy="11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9FC9A88-1048-4040-B370-6847D767F7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18635" y="1502463"/>
                  <a:ext cx="1314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20" name="Group 137">
            <a:extLst>
              <a:ext uri="{FF2B5EF4-FFF2-40B4-BE49-F238E27FC236}">
                <a16:creationId xmlns:a16="http://schemas.microsoft.com/office/drawing/2014/main" id="{E7E8CB82-F734-44F7-9BA4-67E193BE4FB9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2001838"/>
            <a:ext cx="981075" cy="301625"/>
            <a:chOff x="3509435" y="2002143"/>
            <a:chExt cx="98100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629185-2C65-495C-8003-5163620420E5}"/>
                    </a:ext>
                  </a:extLst>
                </p14:cNvPr>
                <p14:cNvContentPartPr/>
                <p14:nvPr/>
              </p14:nvContentPartPr>
              <p14:xfrm>
                <a:off x="3509435" y="2165583"/>
                <a:ext cx="25560" cy="126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629185-2C65-495C-8003-5163620420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93955" y="2150103"/>
                  <a:ext cx="56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316DF2-7704-4775-A232-4E9D270DA19B}"/>
                    </a:ext>
                  </a:extLst>
                </p14:cNvPr>
                <p14:cNvContentPartPr/>
                <p14:nvPr/>
              </p14:nvContentPartPr>
              <p14:xfrm>
                <a:off x="3509435" y="2134263"/>
                <a:ext cx="104400" cy="31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316DF2-7704-4775-A232-4E9D270DA1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93955" y="2118957"/>
                  <a:ext cx="13500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695A3A7-A137-4800-8666-756F97E58B5B}"/>
                    </a:ext>
                  </a:extLst>
                </p14:cNvPr>
                <p14:cNvContentPartPr/>
                <p14:nvPr/>
              </p14:nvContentPartPr>
              <p14:xfrm>
                <a:off x="3515555" y="2215983"/>
                <a:ext cx="11988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695A3A7-A137-4800-8666-756F97E58B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00028" y="2200503"/>
                  <a:ext cx="150572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30F7BC-3963-4EFB-8246-BA702A023F38}"/>
                    </a:ext>
                  </a:extLst>
                </p14:cNvPr>
                <p14:cNvContentPartPr/>
                <p14:nvPr/>
              </p14:nvContentPartPr>
              <p14:xfrm>
                <a:off x="3691595" y="2203383"/>
                <a:ext cx="63360" cy="82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30F7BC-3963-4EFB-8246-BA702A023F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76027" y="2187903"/>
                  <a:ext cx="94135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319B9FC-7970-4A67-BA29-BD2D7E094BC9}"/>
                    </a:ext>
                  </a:extLst>
                </p14:cNvPr>
                <p14:cNvContentPartPr/>
                <p14:nvPr/>
              </p14:nvContentPartPr>
              <p14:xfrm>
                <a:off x="3785915" y="2215983"/>
                <a:ext cx="283320" cy="88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319B9FC-7970-4A67-BA29-BD2D7E094BC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70415" y="2200566"/>
                  <a:ext cx="313959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D3CD285-EED0-4477-801A-5DDC3F90EDA0}"/>
                    </a:ext>
                  </a:extLst>
                </p14:cNvPr>
                <p14:cNvContentPartPr/>
                <p14:nvPr/>
              </p14:nvContentPartPr>
              <p14:xfrm>
                <a:off x="4125395" y="2209503"/>
                <a:ext cx="163800" cy="75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D3CD285-EED0-4477-801A-5DDC3F90EDA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09915" y="2193949"/>
                  <a:ext cx="19440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44DBC41-5CED-4D02-8A0B-126765EB72C3}"/>
                    </a:ext>
                  </a:extLst>
                </p14:cNvPr>
                <p14:cNvContentPartPr/>
                <p14:nvPr/>
              </p14:nvContentPartPr>
              <p14:xfrm>
                <a:off x="4263635" y="2002143"/>
                <a:ext cx="50760" cy="295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44DBC41-5CED-4D02-8A0B-126765EB72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48155" y="1986644"/>
                  <a:ext cx="81360" cy="326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EC31D78-665A-465E-8E93-260DBFD9A3DE}"/>
                    </a:ext>
                  </a:extLst>
                </p14:cNvPr>
                <p14:cNvContentPartPr/>
                <p14:nvPr/>
              </p14:nvContentPartPr>
              <p14:xfrm>
                <a:off x="4377035" y="2184303"/>
                <a:ext cx="113400" cy="113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EC31D78-665A-465E-8E93-260DBFD9A3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61604" y="2168823"/>
                  <a:ext cx="143903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21" name="Group 146">
            <a:extLst>
              <a:ext uri="{FF2B5EF4-FFF2-40B4-BE49-F238E27FC236}">
                <a16:creationId xmlns:a16="http://schemas.microsoft.com/office/drawing/2014/main" id="{84B7BB86-B2B6-4474-B1FC-F7E60B36E80D}"/>
              </a:ext>
            </a:extLst>
          </p:cNvPr>
          <p:cNvGrpSpPr>
            <a:grpSpLocks/>
          </p:cNvGrpSpPr>
          <p:nvPr/>
        </p:nvGrpSpPr>
        <p:grpSpPr bwMode="auto">
          <a:xfrm>
            <a:off x="5464175" y="1914525"/>
            <a:ext cx="993775" cy="301625"/>
            <a:chOff x="5464595" y="1914303"/>
            <a:chExt cx="99360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967CF3A-D76F-4E7C-BE69-32CA978B86C3}"/>
                    </a:ext>
                  </a:extLst>
                </p14:cNvPr>
                <p14:cNvContentPartPr/>
                <p14:nvPr/>
              </p14:nvContentPartPr>
              <p14:xfrm>
                <a:off x="5483315" y="2102583"/>
                <a:ext cx="38160" cy="107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967CF3A-D76F-4E7C-BE69-32CA978B86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67835" y="2087103"/>
                  <a:ext cx="68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84D55F-DFD0-4F59-B348-1ACADC2A7361}"/>
                    </a:ext>
                  </a:extLst>
                </p14:cNvPr>
                <p14:cNvContentPartPr/>
                <p14:nvPr/>
              </p14:nvContentPartPr>
              <p14:xfrm>
                <a:off x="5464595" y="2090343"/>
                <a:ext cx="119880" cy="19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84D55F-DFD0-4F59-B348-1ACADC2A73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49115" y="2074863"/>
                  <a:ext cx="150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E0E0353-CA6D-4311-8CDA-1E94C2CBB27A}"/>
                    </a:ext>
                  </a:extLst>
                </p14:cNvPr>
                <p14:cNvContentPartPr/>
                <p14:nvPr/>
              </p14:nvContentPartPr>
              <p14:xfrm>
                <a:off x="5495915" y="2159463"/>
                <a:ext cx="107280" cy="12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E0E0353-CA6D-4311-8CDA-1E94C2CBB27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80435" y="2143983"/>
                  <a:ext cx="137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3FE23C8-588A-4025-BB53-57334569A1A1}"/>
                    </a:ext>
                  </a:extLst>
                </p14:cNvPr>
                <p14:cNvContentPartPr/>
                <p14:nvPr/>
              </p14:nvContentPartPr>
              <p14:xfrm>
                <a:off x="5665835" y="2121663"/>
                <a:ext cx="82080" cy="75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3FE23C8-588A-4025-BB53-57334569A1A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50355" y="2106183"/>
                  <a:ext cx="112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57BF9F-6064-41DE-B108-6B87D04CF3A9}"/>
                    </a:ext>
                  </a:extLst>
                </p14:cNvPr>
                <p14:cNvContentPartPr/>
                <p14:nvPr/>
              </p14:nvContentPartPr>
              <p14:xfrm>
                <a:off x="5766275" y="2121663"/>
                <a:ext cx="314640" cy="82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57BF9F-6064-41DE-B108-6B87D04CF3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50795" y="2106183"/>
                  <a:ext cx="345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290B4D1-36A1-4495-93B1-03CF98746D32}"/>
                    </a:ext>
                  </a:extLst>
                </p14:cNvPr>
                <p14:cNvContentPartPr/>
                <p14:nvPr/>
              </p14:nvContentPartPr>
              <p14:xfrm>
                <a:off x="6137435" y="2115183"/>
                <a:ext cx="157680" cy="75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290B4D1-36A1-4495-93B1-03CF98746D3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21955" y="2099629"/>
                  <a:ext cx="18828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B0E8A2-15E8-4ADE-A191-65760F2A212A}"/>
                    </a:ext>
                  </a:extLst>
                </p14:cNvPr>
                <p14:cNvContentPartPr/>
                <p14:nvPr/>
              </p14:nvContentPartPr>
              <p14:xfrm>
                <a:off x="6263075" y="1914303"/>
                <a:ext cx="38160" cy="276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B0E8A2-15E8-4ADE-A191-65760F2A21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47595" y="1898823"/>
                  <a:ext cx="68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2C568FD-ED41-44FC-9FD2-79FB85A33EAB}"/>
                    </a:ext>
                  </a:extLst>
                </p14:cNvPr>
                <p14:cNvContentPartPr/>
                <p14:nvPr/>
              </p14:nvContentPartPr>
              <p14:xfrm>
                <a:off x="6350915" y="2077743"/>
                <a:ext cx="107280" cy="138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2C568FD-ED41-44FC-9FD2-79FB85A33E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35435" y="2062263"/>
                  <a:ext cx="13788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10FA860-77A7-47D5-BCC2-FC99B7734F79}"/>
                  </a:ext>
                </a:extLst>
              </p14:cNvPr>
              <p14:cNvContentPartPr/>
              <p14:nvPr/>
            </p14:nvContentPartPr>
            <p14:xfrm>
              <a:off x="1824275" y="3693423"/>
              <a:ext cx="100800" cy="129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10FA860-77A7-47D5-BCC2-FC99B7734F7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808795" y="3677943"/>
                <a:ext cx="131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D298A4D-0FA1-4017-9557-27CD33E5D95A}"/>
                  </a:ext>
                </a:extLst>
              </p14:cNvPr>
              <p14:cNvContentPartPr/>
              <p14:nvPr/>
            </p14:nvContentPartPr>
            <p14:xfrm>
              <a:off x="1830755" y="3793863"/>
              <a:ext cx="151200" cy="255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D298A4D-0FA1-4017-9557-27CD33E5D95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15275" y="3778383"/>
                <a:ext cx="18180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724" name="Group 192">
            <a:extLst>
              <a:ext uri="{FF2B5EF4-FFF2-40B4-BE49-F238E27FC236}">
                <a16:creationId xmlns:a16="http://schemas.microsoft.com/office/drawing/2014/main" id="{CF416EC4-4262-42CA-8FC9-F17744445623}"/>
              </a:ext>
            </a:extLst>
          </p:cNvPr>
          <p:cNvGrpSpPr>
            <a:grpSpLocks/>
          </p:cNvGrpSpPr>
          <p:nvPr/>
        </p:nvGrpSpPr>
        <p:grpSpPr bwMode="auto">
          <a:xfrm>
            <a:off x="2257425" y="3033713"/>
            <a:ext cx="4848225" cy="1238250"/>
            <a:chOff x="2258075" y="3033183"/>
            <a:chExt cx="4847760" cy="12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52B71DE-5343-49E0-B037-FB57BAC280D8}"/>
                    </a:ext>
                  </a:extLst>
                </p14:cNvPr>
                <p14:cNvContentPartPr/>
                <p14:nvPr/>
              </p14:nvContentPartPr>
              <p14:xfrm>
                <a:off x="2591435" y="3272223"/>
                <a:ext cx="176400" cy="132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52B71DE-5343-49E0-B037-FB57BAC280D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75955" y="3256743"/>
                  <a:ext cx="207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A728756-3130-4825-A8FC-5D0E759B617E}"/>
                    </a:ext>
                  </a:extLst>
                </p14:cNvPr>
                <p14:cNvContentPartPr/>
                <p14:nvPr/>
              </p14:nvContentPartPr>
              <p14:xfrm>
                <a:off x="2692595" y="3316143"/>
                <a:ext cx="213480" cy="219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A728756-3130-4825-A8FC-5D0E759B61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77115" y="3300663"/>
                  <a:ext cx="244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C367628-7A9B-4B8C-AA0F-0C20DE67D14F}"/>
                    </a:ext>
                  </a:extLst>
                </p14:cNvPr>
                <p14:cNvContentPartPr/>
                <p14:nvPr/>
              </p14:nvContentPartPr>
              <p14:xfrm>
                <a:off x="2780075" y="3454383"/>
                <a:ext cx="170280" cy="88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C367628-7A9B-4B8C-AA0F-0C20DE67D14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64595" y="3438840"/>
                  <a:ext cx="200880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B7D7B3A-ECC4-4E5E-AB79-EFA34D137601}"/>
                    </a:ext>
                  </a:extLst>
                </p14:cNvPr>
                <p14:cNvContentPartPr/>
                <p14:nvPr/>
              </p14:nvContentPartPr>
              <p14:xfrm>
                <a:off x="2867915" y="3448263"/>
                <a:ext cx="12960" cy="151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B7D7B3A-ECC4-4E5E-AB79-EFA34D1376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52435" y="3432783"/>
                  <a:ext cx="43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BD7FAFF-A4B4-4183-8EAA-3A5817DD5E7D}"/>
                    </a:ext>
                  </a:extLst>
                </p14:cNvPr>
                <p14:cNvContentPartPr/>
                <p14:nvPr/>
              </p14:nvContentPartPr>
              <p14:xfrm>
                <a:off x="3037835" y="3215703"/>
                <a:ext cx="226800" cy="515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BD7FAFF-A4B4-4183-8EAA-3A5817DD5E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22355" y="3200223"/>
                  <a:ext cx="2574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E8FEA1A-DB3A-4586-8FAD-034BD83A852E}"/>
                    </a:ext>
                  </a:extLst>
                </p14:cNvPr>
                <p14:cNvContentPartPr/>
                <p14:nvPr/>
              </p14:nvContentPartPr>
              <p14:xfrm>
                <a:off x="2327195" y="3133983"/>
                <a:ext cx="245520" cy="622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E8FEA1A-DB3A-4586-8FAD-034BD83A85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11715" y="3118503"/>
                  <a:ext cx="27612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762BC94-E18C-4F94-A215-D80CA90F7835}"/>
                    </a:ext>
                  </a:extLst>
                </p14:cNvPr>
                <p14:cNvContentPartPr/>
                <p14:nvPr/>
              </p14:nvContentPartPr>
              <p14:xfrm>
                <a:off x="3383435" y="3177903"/>
                <a:ext cx="163800" cy="478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762BC94-E18C-4F94-A215-D80CA90F783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67955" y="3162435"/>
                  <a:ext cx="194400" cy="508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429FDB2-3927-4672-BDEA-008A53F0D449}"/>
                    </a:ext>
                  </a:extLst>
                </p14:cNvPr>
                <p14:cNvContentPartPr/>
                <p14:nvPr/>
              </p14:nvContentPartPr>
              <p14:xfrm>
                <a:off x="3622475" y="3253143"/>
                <a:ext cx="163800" cy="88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429FDB2-3927-4672-BDEA-008A53F0D4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07029" y="3237663"/>
                  <a:ext cx="194333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6C51E9E-7FD6-481D-9662-1FFF7A80607D}"/>
                    </a:ext>
                  </a:extLst>
                </p14:cNvPr>
                <p14:cNvContentPartPr/>
                <p14:nvPr/>
              </p14:nvContentPartPr>
              <p14:xfrm>
                <a:off x="3681875" y="3297423"/>
                <a:ext cx="205200" cy="258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6C51E9E-7FD6-481D-9662-1FFF7A8060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66395" y="3281943"/>
                  <a:ext cx="2358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86A8964-35F2-47E4-B64B-585DD71B35A9}"/>
                    </a:ext>
                  </a:extLst>
                </p14:cNvPr>
                <p14:cNvContentPartPr/>
                <p14:nvPr/>
              </p14:nvContentPartPr>
              <p14:xfrm>
                <a:off x="3836315" y="3460863"/>
                <a:ext cx="145080" cy="88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86A8964-35F2-47E4-B64B-585DD71B35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20835" y="3445446"/>
                  <a:ext cx="17568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360D64E-2B12-425B-AF72-8EBA82860DCE}"/>
                    </a:ext>
                  </a:extLst>
                </p14:cNvPr>
                <p14:cNvContentPartPr/>
                <p14:nvPr/>
              </p14:nvContentPartPr>
              <p14:xfrm>
                <a:off x="3918035" y="3486063"/>
                <a:ext cx="31680" cy="126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360D64E-2B12-425B-AF72-8EBA82860D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02729" y="3470583"/>
                  <a:ext cx="61936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BE3692A-A1DE-4467-81D3-35DED38F4D68}"/>
                    </a:ext>
                  </a:extLst>
                </p14:cNvPr>
                <p14:cNvContentPartPr/>
                <p14:nvPr/>
              </p14:nvContentPartPr>
              <p14:xfrm>
                <a:off x="3974555" y="3177903"/>
                <a:ext cx="201600" cy="553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BE3692A-A1DE-4467-81D3-35DED38F4D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59075" y="3162423"/>
                  <a:ext cx="2322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917739F-2229-4869-9DC4-B0C934338F5B}"/>
                    </a:ext>
                  </a:extLst>
                </p14:cNvPr>
                <p14:cNvContentPartPr/>
                <p14:nvPr/>
              </p14:nvContentPartPr>
              <p14:xfrm>
                <a:off x="4345355" y="3158823"/>
                <a:ext cx="170280" cy="4586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917739F-2229-4869-9DC4-B0C934338F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29842" y="3143343"/>
                  <a:ext cx="20094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3628196-F061-4FFB-9556-144230BE4D11}"/>
                    </a:ext>
                  </a:extLst>
                </p14:cNvPr>
                <p14:cNvContentPartPr/>
                <p14:nvPr/>
              </p14:nvContentPartPr>
              <p14:xfrm>
                <a:off x="4697435" y="3146223"/>
                <a:ext cx="25560" cy="113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3628196-F061-4FFB-9556-144230BE4D1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81955" y="3130743"/>
                  <a:ext cx="56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1DE7009-AF33-4B95-B72E-2D32B73B5BB0}"/>
                    </a:ext>
                  </a:extLst>
                </p14:cNvPr>
                <p14:cNvContentPartPr/>
                <p14:nvPr/>
              </p14:nvContentPartPr>
              <p14:xfrm>
                <a:off x="4678715" y="3209223"/>
                <a:ext cx="207720" cy="264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1DE7009-AF33-4B95-B72E-2D32B73B5B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63262" y="3193743"/>
                  <a:ext cx="238267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73D9D13-E28F-47C9-9B30-771FCDF420E4}"/>
                    </a:ext>
                  </a:extLst>
                </p14:cNvPr>
                <p14:cNvContentPartPr/>
                <p14:nvPr/>
              </p14:nvContentPartPr>
              <p14:xfrm>
                <a:off x="4823435" y="3385263"/>
                <a:ext cx="157680" cy="100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73D9D13-E28F-47C9-9B30-771FCDF420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07955" y="3369783"/>
                  <a:ext cx="188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804AFDE-6777-4262-AD63-917265D1AB96}"/>
                    </a:ext>
                  </a:extLst>
                </p14:cNvPr>
                <p14:cNvContentPartPr/>
                <p14:nvPr/>
              </p14:nvContentPartPr>
              <p14:xfrm>
                <a:off x="4936475" y="3404703"/>
                <a:ext cx="6480" cy="131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804AFDE-6777-4262-AD63-917265D1AB9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21810" y="3389223"/>
                  <a:ext cx="35469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32384CE-4E12-49BF-8512-B77B0940A1A2}"/>
                    </a:ext>
                  </a:extLst>
                </p14:cNvPr>
                <p14:cNvContentPartPr/>
                <p14:nvPr/>
              </p14:nvContentPartPr>
              <p14:xfrm>
                <a:off x="5030795" y="3108783"/>
                <a:ext cx="245520" cy="534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32384CE-4E12-49BF-8512-B77B0940A1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15338" y="3093313"/>
                  <a:ext cx="276075" cy="5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1385D41-EF3E-4836-A8EF-B00C4E8A7C75}"/>
                    </a:ext>
                  </a:extLst>
                </p14:cNvPr>
                <p14:cNvContentPartPr/>
                <p14:nvPr/>
              </p14:nvContentPartPr>
              <p14:xfrm>
                <a:off x="5414195" y="3045783"/>
                <a:ext cx="170280" cy="497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1385D41-EF3E-4836-A8EF-B00C4E8A7C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98682" y="3030292"/>
                  <a:ext cx="200945" cy="527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0CC1A7A-F2ED-455C-96C0-B359944A8738}"/>
                    </a:ext>
                  </a:extLst>
                </p14:cNvPr>
                <p14:cNvContentPartPr/>
                <p14:nvPr/>
              </p14:nvContentPartPr>
              <p14:xfrm>
                <a:off x="5602835" y="3140103"/>
                <a:ext cx="119880" cy="138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0CC1A7A-F2ED-455C-96C0-B359944A873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87355" y="3124623"/>
                  <a:ext cx="150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2A5204A-5E97-4C07-A024-51495B188FB1}"/>
                    </a:ext>
                  </a:extLst>
                </p14:cNvPr>
                <p14:cNvContentPartPr/>
                <p14:nvPr/>
              </p14:nvContentPartPr>
              <p14:xfrm>
                <a:off x="5659355" y="3196623"/>
                <a:ext cx="207720" cy="25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2A5204A-5E97-4C07-A024-51495B188F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43875" y="3181143"/>
                  <a:ext cx="238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017DF41-81DE-43E2-A7A6-DAC74D3F2A36}"/>
                    </a:ext>
                  </a:extLst>
                </p14:cNvPr>
                <p14:cNvContentPartPr/>
                <p14:nvPr/>
              </p14:nvContentPartPr>
              <p14:xfrm>
                <a:off x="5816675" y="3375543"/>
                <a:ext cx="207720" cy="123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017DF41-81DE-43E2-A7A6-DAC74D3F2A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01222" y="3360063"/>
                  <a:ext cx="238267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0D5958B-5B02-48A1-88B9-93335440A89F}"/>
                    </a:ext>
                  </a:extLst>
                </p14:cNvPr>
                <p14:cNvContentPartPr/>
                <p14:nvPr/>
              </p14:nvContentPartPr>
              <p14:xfrm>
                <a:off x="5910995" y="3379143"/>
                <a:ext cx="19080" cy="195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0D5958B-5B02-48A1-88B9-93335440A8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95802" y="3363692"/>
                  <a:ext cx="49113" cy="225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B75045D-C4A8-42AA-9A07-76CA7A5E9145}"/>
                    </a:ext>
                  </a:extLst>
                </p14:cNvPr>
                <p14:cNvContentPartPr/>
                <p14:nvPr/>
              </p14:nvContentPartPr>
              <p14:xfrm>
                <a:off x="5961395" y="3033183"/>
                <a:ext cx="302040" cy="597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B75045D-C4A8-42AA-9A07-76CA7A5E91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45915" y="3017703"/>
                  <a:ext cx="33264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442626E-D163-43C3-A4B0-22AB079F34BC}"/>
                    </a:ext>
                  </a:extLst>
                </p14:cNvPr>
                <p14:cNvContentPartPr/>
                <p14:nvPr/>
              </p14:nvContentPartPr>
              <p14:xfrm>
                <a:off x="6432635" y="3310023"/>
                <a:ext cx="6480" cy="12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442626E-D163-43C3-A4B0-22AB079F34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17155" y="3294543"/>
                  <a:ext cx="37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0D5C248-2374-4B49-BE4E-A45974252939}"/>
                    </a:ext>
                  </a:extLst>
                </p14:cNvPr>
                <p14:cNvContentPartPr/>
                <p14:nvPr/>
              </p14:nvContentPartPr>
              <p14:xfrm>
                <a:off x="6697595" y="3108783"/>
                <a:ext cx="150480" cy="119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0D5C248-2374-4B49-BE4E-A459742529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82152" y="3093303"/>
                  <a:ext cx="181007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2DA7C9B-978B-48DA-B981-5F6466C9A1C3}"/>
                    </a:ext>
                  </a:extLst>
                </p14:cNvPr>
                <p14:cNvContentPartPr/>
                <p14:nvPr/>
              </p14:nvContentPartPr>
              <p14:xfrm>
                <a:off x="6809915" y="3171423"/>
                <a:ext cx="163800" cy="214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2DA7C9B-978B-48DA-B981-5F6466C9A1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94435" y="3155943"/>
                  <a:ext cx="1944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D4BE21F-DFDE-4637-867D-A684BE9A5772}"/>
                    </a:ext>
                  </a:extLst>
                </p14:cNvPr>
                <p14:cNvContentPartPr/>
                <p14:nvPr/>
              </p14:nvContentPartPr>
              <p14:xfrm>
                <a:off x="6960755" y="3316143"/>
                <a:ext cx="100800" cy="138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D4BE21F-DFDE-4637-867D-A684BE9A57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45275" y="3300663"/>
                  <a:ext cx="131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3F2E591-25A2-4698-A3E0-59DFAD68043F}"/>
                    </a:ext>
                  </a:extLst>
                </p14:cNvPr>
                <p14:cNvContentPartPr/>
                <p14:nvPr/>
              </p14:nvContentPartPr>
              <p14:xfrm>
                <a:off x="6992435" y="3278343"/>
                <a:ext cx="113400" cy="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3F2E591-25A2-4698-A3E0-59DFAD6804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77004" y="3262863"/>
                  <a:ext cx="143903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E029327-1112-4BE7-A10B-78E0417021AF}"/>
                    </a:ext>
                  </a:extLst>
                </p14:cNvPr>
                <p14:cNvContentPartPr/>
                <p14:nvPr/>
              </p14:nvContentPartPr>
              <p14:xfrm>
                <a:off x="2258075" y="3844263"/>
                <a:ext cx="1748160" cy="56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E029327-1112-4BE7-A10B-78E0417021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42595" y="3828783"/>
                  <a:ext cx="1778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45E9B40-1CCE-43C4-9BA1-AC72CD4BA64E}"/>
                    </a:ext>
                  </a:extLst>
                </p14:cNvPr>
                <p14:cNvContentPartPr/>
                <p14:nvPr/>
              </p14:nvContentPartPr>
              <p14:xfrm>
                <a:off x="3918035" y="3756423"/>
                <a:ext cx="3131280" cy="107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45E9B40-1CCE-43C4-9BA1-AC72CD4BA64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02555" y="3740943"/>
                  <a:ext cx="3161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6E7E39F-B0F6-4263-AE50-A6AB23F9FDAC}"/>
                    </a:ext>
                  </a:extLst>
                </p14:cNvPr>
                <p14:cNvContentPartPr/>
                <p14:nvPr/>
              </p14:nvContentPartPr>
              <p14:xfrm>
                <a:off x="4131875" y="4071423"/>
                <a:ext cx="56880" cy="163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6E7E39F-B0F6-4263-AE50-A6AB23F9FDA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16395" y="4055943"/>
                  <a:ext cx="87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D3DA72B-A2E5-484C-823D-709F4FD96EC2}"/>
                    </a:ext>
                  </a:extLst>
                </p14:cNvPr>
                <p14:cNvContentPartPr/>
                <p14:nvPr/>
              </p14:nvContentPartPr>
              <p14:xfrm>
                <a:off x="4163195" y="4070703"/>
                <a:ext cx="138600" cy="75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D3DA72B-A2E5-484C-823D-709F4FD96EC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47755" y="4055223"/>
                  <a:ext cx="169121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D2E6699-67EF-4F12-856B-E52E0115CD1F}"/>
                    </a:ext>
                  </a:extLst>
                </p14:cNvPr>
                <p14:cNvContentPartPr/>
                <p14:nvPr/>
              </p14:nvContentPartPr>
              <p14:xfrm>
                <a:off x="4427075" y="4039023"/>
                <a:ext cx="107280" cy="207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D2E6699-67EF-4F12-856B-E52E0115CD1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11595" y="4023543"/>
                  <a:ext cx="137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1919E9E-0AEB-4EE1-A6D2-3973ED0A9D88}"/>
                    </a:ext>
                  </a:extLst>
                </p14:cNvPr>
                <p14:cNvContentPartPr/>
                <p14:nvPr/>
              </p14:nvContentPartPr>
              <p14:xfrm>
                <a:off x="4653515" y="4083303"/>
                <a:ext cx="156960" cy="113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1919E9E-0AEB-4EE1-A6D2-3973ED0A9D8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37999" y="4067872"/>
                  <a:ext cx="187630" cy="143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3C19C5B-4607-4D8B-8636-22265EB35FA6}"/>
                    </a:ext>
                  </a:extLst>
                </p14:cNvPr>
                <p14:cNvContentPartPr/>
                <p14:nvPr/>
              </p14:nvContentPartPr>
              <p14:xfrm>
                <a:off x="4684835" y="4108503"/>
                <a:ext cx="100800" cy="25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3C19C5B-4607-4D8B-8636-22265EB35FA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69355" y="4093023"/>
                  <a:ext cx="131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A07CE7B-389D-456B-9EF0-B1B4249D44EA}"/>
                    </a:ext>
                  </a:extLst>
                </p14:cNvPr>
                <p14:cNvContentPartPr/>
                <p14:nvPr/>
              </p14:nvContentPartPr>
              <p14:xfrm>
                <a:off x="4678715" y="4039023"/>
                <a:ext cx="157680" cy="19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A07CE7B-389D-456B-9EF0-B1B4249D44E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63235" y="4023543"/>
                  <a:ext cx="188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C93E3F9-4CF5-4129-9DD0-DC9A9588EDB4}"/>
                    </a:ext>
                  </a:extLst>
                </p14:cNvPr>
                <p14:cNvContentPartPr/>
                <p14:nvPr/>
              </p14:nvContentPartPr>
              <p14:xfrm>
                <a:off x="4886075" y="3976383"/>
                <a:ext cx="189000" cy="295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C93E3F9-4CF5-4129-9DD0-DC9A9588ED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70595" y="3960903"/>
                  <a:ext cx="21960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25" name="Group 216">
            <a:extLst>
              <a:ext uri="{FF2B5EF4-FFF2-40B4-BE49-F238E27FC236}">
                <a16:creationId xmlns:a16="http://schemas.microsoft.com/office/drawing/2014/main" id="{3337DD2C-B8E5-402F-AB1A-C93F5FEDEA56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4824413"/>
            <a:ext cx="171450" cy="76200"/>
            <a:chOff x="2113715" y="4824903"/>
            <a:chExt cx="169920" cy="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4BD2E41-F336-41FD-8147-A0A059313630}"/>
                    </a:ext>
                  </a:extLst>
                </p14:cNvPr>
                <p14:cNvContentPartPr/>
                <p14:nvPr/>
              </p14:nvContentPartPr>
              <p14:xfrm>
                <a:off x="2176355" y="4887903"/>
                <a:ext cx="107280" cy="12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4BD2E41-F336-41FD-8147-A0A05931363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160875" y="4872423"/>
                  <a:ext cx="137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9F02BAE-22E6-4048-893E-DFA17006A965}"/>
                    </a:ext>
                  </a:extLst>
                </p14:cNvPr>
                <p14:cNvContentPartPr/>
                <p14:nvPr/>
              </p14:nvContentPartPr>
              <p14:xfrm>
                <a:off x="2113715" y="4824903"/>
                <a:ext cx="107280" cy="6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9F02BAE-22E6-4048-893E-DFA17006A96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98235" y="4809423"/>
                  <a:ext cx="1378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26" name="Group 215">
            <a:extLst>
              <a:ext uri="{FF2B5EF4-FFF2-40B4-BE49-F238E27FC236}">
                <a16:creationId xmlns:a16="http://schemas.microsoft.com/office/drawing/2014/main" id="{028A173D-4E1B-4091-A26A-848207009AAE}"/>
              </a:ext>
            </a:extLst>
          </p:cNvPr>
          <p:cNvGrpSpPr>
            <a:grpSpLocks/>
          </p:cNvGrpSpPr>
          <p:nvPr/>
        </p:nvGrpSpPr>
        <p:grpSpPr bwMode="auto">
          <a:xfrm>
            <a:off x="2566988" y="4422775"/>
            <a:ext cx="2244725" cy="987425"/>
            <a:chOff x="2567675" y="4422783"/>
            <a:chExt cx="2243520" cy="9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4864998-0277-467B-9E69-27B7AACC87EC}"/>
                    </a:ext>
                  </a:extLst>
                </p14:cNvPr>
                <p14:cNvContentPartPr/>
                <p14:nvPr/>
              </p14:nvContentPartPr>
              <p14:xfrm>
                <a:off x="2899595" y="4561023"/>
                <a:ext cx="126000" cy="151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4864998-0277-467B-9E69-27B7AACC87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84115" y="4545580"/>
                  <a:ext cx="156600" cy="181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E8A6C0A-FC8B-40D5-8AD0-725AD01437BD}"/>
                    </a:ext>
                  </a:extLst>
                </p14:cNvPr>
                <p14:cNvContentPartPr/>
                <p14:nvPr/>
              </p14:nvContentPartPr>
              <p14:xfrm>
                <a:off x="3031355" y="4573623"/>
                <a:ext cx="245520" cy="295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E8A6C0A-FC8B-40D5-8AD0-725AD01437B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15875" y="4558143"/>
                  <a:ext cx="2761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E557C86-CC81-4AF1-8FDE-A45498860AB1}"/>
                    </a:ext>
                  </a:extLst>
                </p14:cNvPr>
                <p14:cNvContentPartPr/>
                <p14:nvPr/>
              </p14:nvContentPartPr>
              <p14:xfrm>
                <a:off x="3188675" y="4749663"/>
                <a:ext cx="360" cy="94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E557C86-CC81-4AF1-8FDE-A45498860AB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73195" y="4734183"/>
                  <a:ext cx="30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6903C56-27EC-4094-A28B-0937B2E6A1FA}"/>
                    </a:ext>
                  </a:extLst>
                </p14:cNvPr>
                <p14:cNvContentPartPr/>
                <p14:nvPr/>
              </p14:nvContentPartPr>
              <p14:xfrm>
                <a:off x="3270395" y="4730583"/>
                <a:ext cx="126000" cy="94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6903C56-27EC-4094-A28B-0937B2E6A1F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54959" y="4715103"/>
                  <a:ext cx="156513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CB3867C-6B3D-4CE1-8EC0-77FDF814F6BC}"/>
                    </a:ext>
                  </a:extLst>
                </p14:cNvPr>
                <p14:cNvContentPartPr/>
                <p14:nvPr/>
              </p14:nvContentPartPr>
              <p14:xfrm>
                <a:off x="3447155" y="4699263"/>
                <a:ext cx="125280" cy="138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CB3867C-6B3D-4CE1-8EC0-77FDF814F6B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31719" y="4683783"/>
                  <a:ext cx="155792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E4A0245-8909-47AD-AFE8-4A5678713D48}"/>
                    </a:ext>
                  </a:extLst>
                </p14:cNvPr>
                <p14:cNvContentPartPr/>
                <p14:nvPr/>
              </p14:nvContentPartPr>
              <p14:xfrm>
                <a:off x="3603755" y="4498023"/>
                <a:ext cx="189000" cy="471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E4A0245-8909-47AD-AFE8-4A5678713D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88275" y="4482543"/>
                  <a:ext cx="2196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FDB36D1-F6C6-4C47-BD9E-DD5AE7FEE5DC}"/>
                    </a:ext>
                  </a:extLst>
                </p14:cNvPr>
                <p14:cNvContentPartPr/>
                <p14:nvPr/>
              </p14:nvContentPartPr>
              <p14:xfrm>
                <a:off x="2567675" y="4422783"/>
                <a:ext cx="200160" cy="534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FDB36D1-F6C6-4C47-BD9E-DD5AE7FEE5D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52195" y="4407313"/>
                  <a:ext cx="230760" cy="5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EBE35D6-7A2E-426C-ACC4-9CD27F8F3076}"/>
                    </a:ext>
                  </a:extLst>
                </p14:cNvPr>
                <p14:cNvContentPartPr/>
                <p14:nvPr/>
              </p14:nvContentPartPr>
              <p14:xfrm>
                <a:off x="3905435" y="4460583"/>
                <a:ext cx="145080" cy="339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EBE35D6-7A2E-426C-ACC4-9CD27F8F307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89955" y="4445103"/>
                  <a:ext cx="175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1F288B6-1387-40D4-96A0-750CC1E364AA}"/>
                    </a:ext>
                  </a:extLst>
                </p14:cNvPr>
                <p14:cNvContentPartPr/>
                <p14:nvPr/>
              </p14:nvContentPartPr>
              <p14:xfrm>
                <a:off x="4150595" y="4523223"/>
                <a:ext cx="145080" cy="94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1F288B6-1387-40D4-96A0-750CC1E364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35115" y="4507743"/>
                  <a:ext cx="175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10B76D6-3B7C-4E43-A844-C40858C18865}"/>
                    </a:ext>
                  </a:extLst>
                </p14:cNvPr>
                <p14:cNvContentPartPr/>
                <p14:nvPr/>
              </p14:nvContentPartPr>
              <p14:xfrm>
                <a:off x="4282715" y="4561023"/>
                <a:ext cx="151200" cy="214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10B76D6-3B7C-4E43-A844-C40858C1886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67235" y="4545543"/>
                  <a:ext cx="181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3D6F537-4625-4A3B-B3B6-3E017585F017}"/>
                    </a:ext>
                  </a:extLst>
                </p14:cNvPr>
                <p14:cNvContentPartPr/>
                <p14:nvPr/>
              </p14:nvContentPartPr>
              <p14:xfrm>
                <a:off x="4439675" y="4674063"/>
                <a:ext cx="107280" cy="132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3D6F537-4625-4A3B-B3B6-3E017585F0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24195" y="4658583"/>
                  <a:ext cx="137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E24D7CB-804C-43E6-BB41-98292D34DFA7}"/>
                    </a:ext>
                  </a:extLst>
                </p14:cNvPr>
                <p14:cNvContentPartPr/>
                <p14:nvPr/>
              </p14:nvContentPartPr>
              <p14:xfrm>
                <a:off x="4427075" y="4642743"/>
                <a:ext cx="107280" cy="6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E24D7CB-804C-43E6-BB41-98292D34DFA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11595" y="4628078"/>
                  <a:ext cx="1378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373CF6A-BB36-4FAC-A7B6-EF40BAA1898E}"/>
                    </a:ext>
                  </a:extLst>
                </p14:cNvPr>
                <p14:cNvContentPartPr/>
                <p14:nvPr/>
              </p14:nvContentPartPr>
              <p14:xfrm>
                <a:off x="4584395" y="4454103"/>
                <a:ext cx="226800" cy="446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373CF6A-BB36-4FAC-A7B6-EF40BAA1898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68915" y="4438623"/>
                  <a:ext cx="2574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61CB6AE-2E20-4928-8DD8-013017C8FB39}"/>
                    </a:ext>
                  </a:extLst>
                </p14:cNvPr>
                <p14:cNvContentPartPr/>
                <p14:nvPr/>
              </p14:nvContentPartPr>
              <p14:xfrm>
                <a:off x="2654075" y="5032623"/>
                <a:ext cx="2005920" cy="25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61CB6AE-2E20-4928-8DD8-013017C8FB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38595" y="5017143"/>
                  <a:ext cx="2036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4F8BC88-2D91-430F-931B-274531BFF1C3}"/>
                    </a:ext>
                  </a:extLst>
                </p14:cNvPr>
                <p14:cNvContentPartPr/>
                <p14:nvPr/>
              </p14:nvContentPartPr>
              <p14:xfrm>
                <a:off x="3584675" y="5202183"/>
                <a:ext cx="131760" cy="163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4F8BC88-2D91-430F-931B-274531BFF1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69153" y="5186703"/>
                  <a:ext cx="162444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7561B1B-139C-415B-8BD2-C8179535F339}"/>
                    </a:ext>
                  </a:extLst>
                </p14:cNvPr>
                <p14:cNvContentPartPr/>
                <p14:nvPr/>
              </p14:nvContentPartPr>
              <p14:xfrm>
                <a:off x="3836315" y="5189583"/>
                <a:ext cx="138600" cy="195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7561B1B-139C-415B-8BD2-C8179535F33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20835" y="5174103"/>
                  <a:ext cx="169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343726D-A411-4D6B-A2D7-8F3ACBD0AF69}"/>
                    </a:ext>
                  </a:extLst>
                </p14:cNvPr>
                <p14:cNvContentPartPr/>
                <p14:nvPr/>
              </p14:nvContentPartPr>
              <p14:xfrm>
                <a:off x="4068875" y="5221263"/>
                <a:ext cx="126000" cy="138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343726D-A411-4D6B-A2D7-8F3ACBD0AF6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53439" y="5205783"/>
                  <a:ext cx="156513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9737634-8BDF-44F7-AFF2-B0DE99505C14}"/>
                    </a:ext>
                  </a:extLst>
                </p14:cNvPr>
                <p14:cNvContentPartPr/>
                <p14:nvPr/>
              </p14:nvContentPartPr>
              <p14:xfrm>
                <a:off x="4081475" y="5258703"/>
                <a:ext cx="94680" cy="31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9737634-8BDF-44F7-AFF2-B0DE99505C1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65995" y="5243223"/>
                  <a:ext cx="125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036332A-4D30-49E6-BF39-BA578A4754B0}"/>
                    </a:ext>
                  </a:extLst>
                </p14:cNvPr>
                <p14:cNvContentPartPr/>
                <p14:nvPr/>
              </p14:nvContentPartPr>
              <p14:xfrm>
                <a:off x="4068875" y="5196063"/>
                <a:ext cx="119880" cy="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036332A-4D30-49E6-BF39-BA578A4754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53395" y="5180583"/>
                  <a:ext cx="150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E868BB2-F727-413D-BBA7-6F7D85BDEB43}"/>
                    </a:ext>
                  </a:extLst>
                </p14:cNvPr>
                <p14:cNvContentPartPr/>
                <p14:nvPr/>
              </p14:nvContentPartPr>
              <p14:xfrm>
                <a:off x="4326635" y="5120463"/>
                <a:ext cx="138600" cy="289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E868BB2-F727-413D-BBA7-6F7D85BDEB4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311195" y="5104983"/>
                  <a:ext cx="169121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27" name="Group 235">
            <a:extLst>
              <a:ext uri="{FF2B5EF4-FFF2-40B4-BE49-F238E27FC236}">
                <a16:creationId xmlns:a16="http://schemas.microsoft.com/office/drawing/2014/main" id="{BD776E1F-7771-454C-B74A-4204CBE70718}"/>
              </a:ext>
            </a:extLst>
          </p:cNvPr>
          <p:cNvGrpSpPr>
            <a:grpSpLocks/>
          </p:cNvGrpSpPr>
          <p:nvPr/>
        </p:nvGrpSpPr>
        <p:grpSpPr bwMode="auto">
          <a:xfrm>
            <a:off x="5056188" y="4894263"/>
            <a:ext cx="87312" cy="107950"/>
            <a:chOff x="5055995" y="4894383"/>
            <a:chExt cx="8820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8EC809D-BA4A-40AC-9F9F-A662EF92496F}"/>
                    </a:ext>
                  </a:extLst>
                </p14:cNvPr>
                <p14:cNvContentPartPr/>
                <p14:nvPr/>
              </p14:nvContentPartPr>
              <p14:xfrm>
                <a:off x="5055995" y="4894383"/>
                <a:ext cx="75960" cy="25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8EC809D-BA4A-40AC-9F9F-A662EF92496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40515" y="4878903"/>
                  <a:ext cx="106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16F97B-8A34-45B9-AC62-DAA8A10C32BD}"/>
                    </a:ext>
                  </a:extLst>
                </p14:cNvPr>
                <p14:cNvContentPartPr/>
                <p14:nvPr/>
              </p14:nvContentPartPr>
              <p14:xfrm>
                <a:off x="5078315" y="4976103"/>
                <a:ext cx="65880" cy="25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16F97B-8A34-45B9-AC62-DAA8A10C32B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062919" y="4960623"/>
                  <a:ext cx="96314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28" name="Group 234">
            <a:extLst>
              <a:ext uri="{FF2B5EF4-FFF2-40B4-BE49-F238E27FC236}">
                <a16:creationId xmlns:a16="http://schemas.microsoft.com/office/drawing/2014/main" id="{32BCB1AE-6B69-4DA0-88D2-241C4099EB21}"/>
              </a:ext>
            </a:extLst>
          </p:cNvPr>
          <p:cNvGrpSpPr>
            <a:grpSpLocks/>
          </p:cNvGrpSpPr>
          <p:nvPr/>
        </p:nvGrpSpPr>
        <p:grpSpPr bwMode="auto">
          <a:xfrm>
            <a:off x="5572125" y="4518025"/>
            <a:ext cx="1168400" cy="219075"/>
            <a:chOff x="5571515" y="4517823"/>
            <a:chExt cx="116964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B0CDBFA-A14B-46B1-BC59-E624BCE47B61}"/>
                    </a:ext>
                  </a:extLst>
                </p14:cNvPr>
                <p14:cNvContentPartPr/>
                <p14:nvPr/>
              </p14:nvContentPartPr>
              <p14:xfrm>
                <a:off x="5571515" y="4604943"/>
                <a:ext cx="182520" cy="132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B0CDBFA-A14B-46B1-BC59-E624BCE47B6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556065" y="4589421"/>
                  <a:ext cx="213060" cy="1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6A272CC-05A3-4024-85CE-1A08C4598B98}"/>
                    </a:ext>
                  </a:extLst>
                </p14:cNvPr>
                <p14:cNvContentPartPr/>
                <p14:nvPr/>
              </p14:nvContentPartPr>
              <p14:xfrm>
                <a:off x="5904515" y="4680543"/>
                <a:ext cx="6480" cy="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6A272CC-05A3-4024-85CE-1A08C4598B9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889035" y="4665063"/>
                  <a:ext cx="37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30D0DD0-93F2-439C-A932-FFD8FD5E455A}"/>
                    </a:ext>
                  </a:extLst>
                </p14:cNvPr>
                <p14:cNvContentPartPr/>
                <p14:nvPr/>
              </p14:nvContentPartPr>
              <p14:xfrm>
                <a:off x="6030515" y="4598823"/>
                <a:ext cx="132480" cy="119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30D0DD0-93F2-439C-A932-FFD8FD5E455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015035" y="4583343"/>
                  <a:ext cx="163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9013DF9-B8BE-40E9-BBE4-902403C58D2D}"/>
                    </a:ext>
                  </a:extLst>
                </p14:cNvPr>
                <p14:cNvContentPartPr/>
                <p14:nvPr/>
              </p14:nvContentPartPr>
              <p14:xfrm>
                <a:off x="6263075" y="4592343"/>
                <a:ext cx="138600" cy="113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9013DF9-B8BE-40E9-BBE4-902403C58D2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247635" y="4576863"/>
                  <a:ext cx="169121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3F0E4FC-AFAC-435C-AC52-3CD60F310102}"/>
                    </a:ext>
                  </a:extLst>
                </p14:cNvPr>
                <p14:cNvContentPartPr/>
                <p14:nvPr/>
              </p14:nvContentPartPr>
              <p14:xfrm>
                <a:off x="6483035" y="4554543"/>
                <a:ext cx="119880" cy="157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3F0E4FC-AFAC-435C-AC52-3CD60F31010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67555" y="4539063"/>
                  <a:ext cx="150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DDB586C-4A5E-4260-8558-2EBD7774EF4F}"/>
                    </a:ext>
                  </a:extLst>
                </p14:cNvPr>
                <p14:cNvContentPartPr/>
                <p14:nvPr/>
              </p14:nvContentPartPr>
              <p14:xfrm>
                <a:off x="6696875" y="4517823"/>
                <a:ext cx="44280" cy="169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DDB586C-4A5E-4260-8558-2EBD7774EF4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681520" y="4502343"/>
                  <a:ext cx="74633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29" name="Group 233">
            <a:extLst>
              <a:ext uri="{FF2B5EF4-FFF2-40B4-BE49-F238E27FC236}">
                <a16:creationId xmlns:a16="http://schemas.microsoft.com/office/drawing/2014/main" id="{8EE5E3EC-8FF4-4469-A9E3-DBD99D1F9C48}"/>
              </a:ext>
            </a:extLst>
          </p:cNvPr>
          <p:cNvGrpSpPr>
            <a:grpSpLocks/>
          </p:cNvGrpSpPr>
          <p:nvPr/>
        </p:nvGrpSpPr>
        <p:grpSpPr bwMode="auto">
          <a:xfrm>
            <a:off x="5703888" y="4849813"/>
            <a:ext cx="1077912" cy="490537"/>
            <a:chOff x="5703635" y="4850103"/>
            <a:chExt cx="107892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7358555-F3B8-4F26-92DE-9CAEF0CED9FA}"/>
                    </a:ext>
                  </a:extLst>
                </p14:cNvPr>
                <p14:cNvContentPartPr/>
                <p14:nvPr/>
              </p14:nvContentPartPr>
              <p14:xfrm>
                <a:off x="5703635" y="4850103"/>
                <a:ext cx="1078920" cy="94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7358555-F3B8-4F26-92DE-9CAEF0CED9F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688155" y="4834623"/>
                  <a:ext cx="1109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97C0797-8D93-4F69-804A-4BCEC517A2DA}"/>
                    </a:ext>
                  </a:extLst>
                </p14:cNvPr>
                <p14:cNvContentPartPr/>
                <p14:nvPr/>
              </p14:nvContentPartPr>
              <p14:xfrm>
                <a:off x="5936195" y="5126943"/>
                <a:ext cx="38160" cy="119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97C0797-8D93-4F69-804A-4BCEC517A2D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920715" y="5111463"/>
                  <a:ext cx="6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FEB2457-B510-4DAF-9CF5-E2545F63F58A}"/>
                    </a:ext>
                  </a:extLst>
                </p14:cNvPr>
                <p14:cNvContentPartPr/>
                <p14:nvPr/>
              </p14:nvContentPartPr>
              <p14:xfrm>
                <a:off x="5917115" y="5095263"/>
                <a:ext cx="145080" cy="75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FEB2457-B510-4DAF-9CF5-E2545F63F58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901635" y="5079709"/>
                  <a:ext cx="17568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2C40091-4363-435A-B1E5-D8AD45AD0F72}"/>
                    </a:ext>
                  </a:extLst>
                </p14:cNvPr>
                <p14:cNvContentPartPr/>
                <p14:nvPr/>
              </p14:nvContentPartPr>
              <p14:xfrm>
                <a:off x="6193955" y="5057823"/>
                <a:ext cx="119880" cy="176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2C40091-4363-435A-B1E5-D8AD45AD0F7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178475" y="5042343"/>
                  <a:ext cx="150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B423A83-8714-45DD-9F53-72C24E65965D}"/>
                    </a:ext>
                  </a:extLst>
                </p14:cNvPr>
                <p14:cNvContentPartPr/>
                <p14:nvPr/>
              </p14:nvContentPartPr>
              <p14:xfrm>
                <a:off x="6407795" y="5095263"/>
                <a:ext cx="100800" cy="126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B423A83-8714-45DD-9F53-72C24E65965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392370" y="5079783"/>
                  <a:ext cx="131291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7770AA4-8B84-49C4-B34B-5127037959EF}"/>
                    </a:ext>
                  </a:extLst>
                </p14:cNvPr>
                <p14:cNvContentPartPr/>
                <p14:nvPr/>
              </p14:nvContentPartPr>
              <p14:xfrm>
                <a:off x="6407795" y="5139543"/>
                <a:ext cx="107280" cy="25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7770AA4-8B84-49C4-B34B-5127037959E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392315" y="5124063"/>
                  <a:ext cx="137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97EEEF5-C3D3-4667-991C-73A41D5C6FB3}"/>
                    </a:ext>
                  </a:extLst>
                </p14:cNvPr>
                <p14:cNvContentPartPr/>
                <p14:nvPr/>
              </p14:nvContentPartPr>
              <p14:xfrm>
                <a:off x="6420395" y="5089143"/>
                <a:ext cx="88560" cy="6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97EEEF5-C3D3-4667-991C-73A41D5C6FB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404915" y="5074478"/>
                  <a:ext cx="11916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00AF89B-71B3-4F6E-8778-3A14CFCD5ED7}"/>
                    </a:ext>
                  </a:extLst>
                </p14:cNvPr>
                <p14:cNvContentPartPr/>
                <p14:nvPr/>
              </p14:nvContentPartPr>
              <p14:xfrm>
                <a:off x="6577355" y="4994823"/>
                <a:ext cx="189000" cy="346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00AF89B-71B3-4F6E-8778-3A14CFCD5ED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561875" y="4979343"/>
                  <a:ext cx="21960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30" name="Group 260">
            <a:extLst>
              <a:ext uri="{FF2B5EF4-FFF2-40B4-BE49-F238E27FC236}">
                <a16:creationId xmlns:a16="http://schemas.microsoft.com/office/drawing/2014/main" id="{BAE58E75-DD2D-462B-8D49-62499CA84ABC}"/>
              </a:ext>
            </a:extLst>
          </p:cNvPr>
          <p:cNvGrpSpPr>
            <a:grpSpLocks/>
          </p:cNvGrpSpPr>
          <p:nvPr/>
        </p:nvGrpSpPr>
        <p:grpSpPr bwMode="auto">
          <a:xfrm>
            <a:off x="1397000" y="5775325"/>
            <a:ext cx="2786063" cy="193675"/>
            <a:chOff x="1396955" y="5774583"/>
            <a:chExt cx="27853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1378C07-4DAD-42E8-82E9-291DBE68D606}"/>
                    </a:ext>
                  </a:extLst>
                </p14:cNvPr>
                <p14:cNvContentPartPr/>
                <p14:nvPr/>
              </p14:nvContentPartPr>
              <p14:xfrm>
                <a:off x="1396955" y="5824623"/>
                <a:ext cx="145080" cy="132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1378C07-4DAD-42E8-82E9-291DBE68D60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381475" y="5809143"/>
                  <a:ext cx="17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17EAB29-D90B-4499-9077-310F12229450}"/>
                    </a:ext>
                  </a:extLst>
                </p14:cNvPr>
                <p14:cNvContentPartPr/>
                <p14:nvPr/>
              </p14:nvContentPartPr>
              <p14:xfrm>
                <a:off x="1667315" y="5906343"/>
                <a:ext cx="12960" cy="6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17EAB29-D90B-4499-9077-310F1222945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51835" y="5890863"/>
                  <a:ext cx="43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052A195-4902-4FAE-BD05-92CEEE90CA94}"/>
                    </a:ext>
                  </a:extLst>
                </p14:cNvPr>
                <p14:cNvContentPartPr/>
                <p14:nvPr/>
              </p14:nvContentPartPr>
              <p14:xfrm>
                <a:off x="1792955" y="5831103"/>
                <a:ext cx="138600" cy="119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052A195-4902-4FAE-BD05-92CEEE90CA9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77515" y="5815623"/>
                  <a:ext cx="169121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EDD19EE-B158-4129-8A90-44B5C8003D8D}"/>
                    </a:ext>
                  </a:extLst>
                </p14:cNvPr>
                <p14:cNvContentPartPr/>
                <p14:nvPr/>
              </p14:nvContentPartPr>
              <p14:xfrm>
                <a:off x="2012915" y="5824623"/>
                <a:ext cx="182520" cy="138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EDD19EE-B158-4129-8A90-44B5C8003D8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97435" y="5809143"/>
                  <a:ext cx="213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DCCA4B2-26F1-4D35-8DD5-6B9529365B34}"/>
                    </a:ext>
                  </a:extLst>
                </p14:cNvPr>
                <p14:cNvContentPartPr/>
                <p14:nvPr/>
              </p14:nvContentPartPr>
              <p14:xfrm>
                <a:off x="2038115" y="5786823"/>
                <a:ext cx="107280" cy="6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DCCA4B2-26F1-4D35-8DD5-6B9529365B3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022635" y="5771343"/>
                  <a:ext cx="137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1F5DD97-A4D5-4627-9277-14B3ABAEE828}"/>
                    </a:ext>
                  </a:extLst>
                </p14:cNvPr>
                <p14:cNvContentPartPr/>
                <p14:nvPr/>
              </p14:nvContentPartPr>
              <p14:xfrm>
                <a:off x="2283275" y="5793303"/>
                <a:ext cx="94680" cy="163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1F5DD97-A4D5-4627-9277-14B3ABAEE82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267795" y="5777857"/>
                  <a:ext cx="125280" cy="194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812C37C-D2A7-45DB-B86A-766176EB3F99}"/>
                    </a:ext>
                  </a:extLst>
                </p14:cNvPr>
                <p14:cNvContentPartPr/>
                <p14:nvPr/>
              </p14:nvContentPartPr>
              <p14:xfrm>
                <a:off x="2459315" y="5793303"/>
                <a:ext cx="126000" cy="163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812C37C-D2A7-45DB-B86A-766176EB3F9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43835" y="5777857"/>
                  <a:ext cx="156600" cy="194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39200B4-C602-4728-B036-B7E5EEF3A99D}"/>
                    </a:ext>
                  </a:extLst>
                </p14:cNvPr>
                <p14:cNvContentPartPr/>
                <p14:nvPr/>
              </p14:nvContentPartPr>
              <p14:xfrm>
                <a:off x="2823995" y="5805903"/>
                <a:ext cx="170280" cy="163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39200B4-C602-4728-B036-B7E5EEF3A99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808482" y="5790423"/>
                  <a:ext cx="200945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69DB572-7D1D-492E-8E86-BC75A9961374}"/>
                    </a:ext>
                  </a:extLst>
                </p14:cNvPr>
                <p14:cNvContentPartPr/>
                <p14:nvPr/>
              </p14:nvContentPartPr>
              <p14:xfrm>
                <a:off x="3219995" y="5812023"/>
                <a:ext cx="126000" cy="113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69DB572-7D1D-492E-8E86-BC75A996137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204515" y="5796543"/>
                  <a:ext cx="156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929ADD5-07B5-4F39-A5AB-9F70E818AC69}"/>
                    </a:ext>
                  </a:extLst>
                </p14:cNvPr>
                <p14:cNvContentPartPr/>
                <p14:nvPr/>
              </p14:nvContentPartPr>
              <p14:xfrm>
                <a:off x="3433835" y="5868903"/>
                <a:ext cx="360" cy="6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929ADD5-07B5-4F39-A5AB-9F70E818AC6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418355" y="5853423"/>
                  <a:ext cx="30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52AEB3D-1BB0-4DA3-AC82-211CE9E04AD8}"/>
                    </a:ext>
                  </a:extLst>
                </p14:cNvPr>
                <p14:cNvContentPartPr/>
                <p14:nvPr/>
              </p14:nvContentPartPr>
              <p14:xfrm>
                <a:off x="3559475" y="5818503"/>
                <a:ext cx="119880" cy="107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52AEB3D-1BB0-4DA3-AC82-211CE9E04A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543995" y="5803023"/>
                  <a:ext cx="150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7DD0C42-2268-4318-A89B-00D1C3A98493}"/>
                    </a:ext>
                  </a:extLst>
                </p14:cNvPr>
                <p14:cNvContentPartPr/>
                <p14:nvPr/>
              </p14:nvContentPartPr>
              <p14:xfrm>
                <a:off x="3785915" y="5805903"/>
                <a:ext cx="100800" cy="126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7DD0C42-2268-4318-A89B-00D1C3A9849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770435" y="5790467"/>
                  <a:ext cx="131400" cy="156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F0BE85C-711D-4B3B-9ABD-B055C2E3BBA6}"/>
                    </a:ext>
                  </a:extLst>
                </p14:cNvPr>
                <p14:cNvContentPartPr/>
                <p14:nvPr/>
              </p14:nvContentPartPr>
              <p14:xfrm>
                <a:off x="3961955" y="5793303"/>
                <a:ext cx="113400" cy="145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F0BE85C-711D-4B3B-9ABD-B055C2E3BBA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946475" y="5777823"/>
                  <a:ext cx="144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C4DDD1D-31FC-4786-9D06-C89F22C2473F}"/>
                    </a:ext>
                  </a:extLst>
                </p14:cNvPr>
                <p14:cNvContentPartPr/>
                <p14:nvPr/>
              </p14:nvContentPartPr>
              <p14:xfrm>
                <a:off x="4163195" y="5774583"/>
                <a:ext cx="19080" cy="163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C4DDD1D-31FC-4786-9D06-C89F22C2473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48002" y="5759103"/>
                  <a:ext cx="49113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31" name="Group 259">
            <a:extLst>
              <a:ext uri="{FF2B5EF4-FFF2-40B4-BE49-F238E27FC236}">
                <a16:creationId xmlns:a16="http://schemas.microsoft.com/office/drawing/2014/main" id="{472AFF07-7F1F-489A-889C-BEA1C7E34B22}"/>
              </a:ext>
            </a:extLst>
          </p:cNvPr>
          <p:cNvGrpSpPr>
            <a:grpSpLocks/>
          </p:cNvGrpSpPr>
          <p:nvPr/>
        </p:nvGrpSpPr>
        <p:grpSpPr bwMode="auto">
          <a:xfrm>
            <a:off x="2390775" y="6202363"/>
            <a:ext cx="150813" cy="131762"/>
            <a:chOff x="2390195" y="6201903"/>
            <a:chExt cx="15120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A898D00-FEBA-4A65-B1F8-8A014D8DFF6F}"/>
                    </a:ext>
                  </a:extLst>
                </p14:cNvPr>
                <p14:cNvContentPartPr/>
                <p14:nvPr/>
              </p14:nvContentPartPr>
              <p14:xfrm>
                <a:off x="2390195" y="6290103"/>
                <a:ext cx="12960" cy="38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A898D00-FEBA-4A65-B1F8-8A014D8DFF6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374715" y="6274623"/>
                  <a:ext cx="43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6FC88E5-A815-42D1-8D78-E95800AC63FC}"/>
                    </a:ext>
                  </a:extLst>
                </p14:cNvPr>
                <p14:cNvContentPartPr/>
                <p14:nvPr/>
              </p14:nvContentPartPr>
              <p14:xfrm>
                <a:off x="2446715" y="6283623"/>
                <a:ext cx="94680" cy="50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6FC88E5-A815-42D1-8D78-E95800AC63F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431235" y="6268032"/>
                  <a:ext cx="125280" cy="81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69202F1-E8AB-46C1-A83A-D6825B2D8491}"/>
                    </a:ext>
                  </a:extLst>
                </p14:cNvPr>
                <p14:cNvContentPartPr/>
                <p14:nvPr/>
              </p14:nvContentPartPr>
              <p14:xfrm>
                <a:off x="2409635" y="6201903"/>
                <a:ext cx="37440" cy="12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69202F1-E8AB-46C1-A83A-D6825B2D849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394155" y="6186423"/>
                  <a:ext cx="680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32" name="Group 258">
            <a:extLst>
              <a:ext uri="{FF2B5EF4-FFF2-40B4-BE49-F238E27FC236}">
                <a16:creationId xmlns:a16="http://schemas.microsoft.com/office/drawing/2014/main" id="{4ED59B4D-255E-4FB9-B1C8-03EF9BF0CEFC}"/>
              </a:ext>
            </a:extLst>
          </p:cNvPr>
          <p:cNvGrpSpPr>
            <a:grpSpLocks/>
          </p:cNvGrpSpPr>
          <p:nvPr/>
        </p:nvGrpSpPr>
        <p:grpSpPr bwMode="auto">
          <a:xfrm>
            <a:off x="2887663" y="6089650"/>
            <a:ext cx="955675" cy="314325"/>
            <a:chOff x="2886995" y="6088863"/>
            <a:chExt cx="95616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CBFF2B5-C094-47D8-AD6B-7404A332A015}"/>
                    </a:ext>
                  </a:extLst>
                </p14:cNvPr>
                <p14:cNvContentPartPr/>
                <p14:nvPr/>
              </p14:nvContentPartPr>
              <p14:xfrm>
                <a:off x="2886995" y="6208383"/>
                <a:ext cx="25560" cy="132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CBFF2B5-C094-47D8-AD6B-7404A332A01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871515" y="6192903"/>
                  <a:ext cx="56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115D45F-7A72-418D-B37E-FB8407324A04}"/>
                    </a:ext>
                  </a:extLst>
                </p14:cNvPr>
                <p14:cNvContentPartPr/>
                <p14:nvPr/>
              </p14:nvContentPartPr>
              <p14:xfrm>
                <a:off x="2912195" y="6214503"/>
                <a:ext cx="346320" cy="163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115D45F-7A72-418D-B37E-FB8407324A0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896715" y="6199023"/>
                  <a:ext cx="376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A7232AC-C07F-40EB-ADA0-A7ED3919462A}"/>
                    </a:ext>
                  </a:extLst>
                </p14:cNvPr>
                <p14:cNvContentPartPr/>
                <p14:nvPr/>
              </p14:nvContentPartPr>
              <p14:xfrm>
                <a:off x="3358235" y="6283623"/>
                <a:ext cx="201600" cy="94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A7232AC-C07F-40EB-ADA0-A7ED3919462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42755" y="6268143"/>
                  <a:ext cx="232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20F1BDC-228C-4045-999A-9B688B7582C4}"/>
                    </a:ext>
                  </a:extLst>
                </p14:cNvPr>
                <p14:cNvContentPartPr/>
                <p14:nvPr/>
              </p14:nvContentPartPr>
              <p14:xfrm>
                <a:off x="3559475" y="6088863"/>
                <a:ext cx="38160" cy="295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20F1BDC-228C-4045-999A-9B688B7582C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543995" y="6073383"/>
                  <a:ext cx="687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545F970-BCCA-4A01-8A3D-5B0433271060}"/>
                    </a:ext>
                  </a:extLst>
                </p14:cNvPr>
                <p14:cNvContentPartPr/>
                <p14:nvPr/>
              </p14:nvContentPartPr>
              <p14:xfrm>
                <a:off x="3672875" y="6258423"/>
                <a:ext cx="170280" cy="145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545F970-BCCA-4A01-8A3D-5B043327106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57395" y="6242904"/>
                  <a:ext cx="200880" cy="1757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134E36B-48E6-49D3-82BE-68CFAE5CFD75}"/>
                  </a:ext>
                </a:extLst>
              </p14:cNvPr>
              <p14:cNvContentPartPr/>
              <p14:nvPr/>
            </p14:nvContentPartPr>
            <p14:xfrm>
              <a:off x="4456080" y="6206040"/>
              <a:ext cx="786240" cy="357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134E36B-48E6-49D3-82BE-68CFAE5CFD75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446720" y="6196680"/>
                <a:ext cx="804960" cy="37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E3C3-0D9F-489B-82B0-F9880597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36094"/>
            <a:ext cx="6120680" cy="850106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EXAMPLE 4</a:t>
            </a:r>
            <a:endParaRPr lang="en-VI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17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4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152400" y="1565917"/>
          <a:ext cx="5181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057900" imgH="4241800" progId="Excel.Sheet.8">
                  <p:embed/>
                </p:oleObj>
              </mc:Choice>
              <mc:Fallback>
                <p:oleObj name="Worksheet" r:id="rId2" imgW="6057900" imgH="4241800" progId="Excel.Sheet.8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565917"/>
                        <a:ext cx="51816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52400" y="5605603"/>
          <a:ext cx="51530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876800" imgH="393700" progId="Excel.Sheet.8">
                  <p:embed/>
                </p:oleObj>
              </mc:Choice>
              <mc:Fallback>
                <p:oleObj name="Worksheet" r:id="rId4" imgW="4876800" imgH="393700" progId="Excel.Sheet.8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605603"/>
                        <a:ext cx="51530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487988" y="2362200"/>
          <a:ext cx="3656012" cy="258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57700" imgH="3149600" progId="Equation.3">
                  <p:embed/>
                </p:oleObj>
              </mc:Choice>
              <mc:Fallback>
                <p:oleObj name="Equation" r:id="rId6" imgW="4457700" imgH="314960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88" y="2362200"/>
                        <a:ext cx="3656012" cy="258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867400" y="1295400"/>
            <a:ext cx="27432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A: attributes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M: mammals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N: non-mammals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791200" y="5257800"/>
            <a:ext cx="27432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P(A|M)P(M) &gt; P(A|N)P(N)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=&gt; Mammals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4384440" y="1785960"/>
              <a:ext cx="598680" cy="54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68600" y="1722600"/>
                <a:ext cx="630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4375800" y="2339640"/>
              <a:ext cx="625320" cy="89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59960" y="2275920"/>
                <a:ext cx="657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/>
              <p14:cNvContentPartPr/>
              <p14:nvPr/>
            </p14:nvContentPartPr>
            <p14:xfrm>
              <a:off x="4375800" y="2875320"/>
              <a:ext cx="598680" cy="63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59960" y="2811960"/>
                <a:ext cx="6303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/>
              <p14:cNvContentPartPr/>
              <p14:nvPr/>
            </p14:nvContentPartPr>
            <p14:xfrm>
              <a:off x="4366800" y="3232440"/>
              <a:ext cx="660960" cy="27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50960" y="3169080"/>
                <a:ext cx="692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/>
              <p14:cNvContentPartPr/>
              <p14:nvPr/>
            </p14:nvContentPartPr>
            <p14:xfrm>
              <a:off x="4366800" y="3929040"/>
              <a:ext cx="669960" cy="18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50960" y="3865680"/>
                <a:ext cx="701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/>
              <p14:cNvContentPartPr/>
              <p14:nvPr/>
            </p14:nvContentPartPr>
            <p14:xfrm>
              <a:off x="4384440" y="4625640"/>
              <a:ext cx="705960" cy="54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68600" y="4561920"/>
                <a:ext cx="7376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/>
              <p14:cNvContentPartPr/>
              <p14:nvPr/>
            </p14:nvContentPartPr>
            <p14:xfrm>
              <a:off x="4366800" y="4991760"/>
              <a:ext cx="563040" cy="36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50960" y="4928040"/>
                <a:ext cx="594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/>
              <p14:cNvContentPartPr/>
              <p14:nvPr/>
            </p14:nvContentPartPr>
            <p14:xfrm>
              <a:off x="1187640" y="1803960"/>
              <a:ext cx="268560" cy="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71800" y="1740240"/>
                <a:ext cx="300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/>
              <p14:cNvContentPartPr/>
              <p14:nvPr/>
            </p14:nvContentPartPr>
            <p14:xfrm>
              <a:off x="1187640" y="2357280"/>
              <a:ext cx="250560" cy="36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71800" y="2293920"/>
                <a:ext cx="282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/>
              <p14:cNvContentPartPr/>
              <p14:nvPr/>
            </p14:nvContentPartPr>
            <p14:xfrm>
              <a:off x="1187640" y="2866320"/>
              <a:ext cx="232560" cy="9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71800" y="2802960"/>
                <a:ext cx="264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/>
              <p14:cNvContentPartPr/>
              <p14:nvPr/>
            </p14:nvContentPartPr>
            <p14:xfrm>
              <a:off x="1196640" y="3938040"/>
              <a:ext cx="259560" cy="36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80800" y="3874320"/>
                <a:ext cx="291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k 19"/>
              <p14:cNvContentPartPr/>
              <p14:nvPr/>
            </p14:nvContentPartPr>
            <p14:xfrm>
              <a:off x="1187640" y="5027400"/>
              <a:ext cx="2325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71800" y="4964040"/>
                <a:ext cx="264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/>
              <p14:cNvContentPartPr/>
              <p14:nvPr/>
            </p14:nvContentPartPr>
            <p14:xfrm>
              <a:off x="1223640" y="3268440"/>
              <a:ext cx="223560" cy="9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207440" y="3204720"/>
                <a:ext cx="255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/>
              <p14:cNvContentPartPr/>
              <p14:nvPr/>
            </p14:nvContentPartPr>
            <p14:xfrm>
              <a:off x="1973520" y="1812600"/>
              <a:ext cx="232560" cy="27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57680" y="1749240"/>
                <a:ext cx="264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Ink 22"/>
              <p14:cNvContentPartPr/>
              <p14:nvPr/>
            </p14:nvContentPartPr>
            <p14:xfrm>
              <a:off x="1937880" y="2384280"/>
              <a:ext cx="232560" cy="27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922040" y="2320560"/>
                <a:ext cx="2642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Ink 23"/>
              <p14:cNvContentPartPr/>
              <p14:nvPr/>
            </p14:nvContentPartPr>
            <p14:xfrm>
              <a:off x="1964520" y="3241440"/>
              <a:ext cx="205920" cy="450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948680" y="3178080"/>
                <a:ext cx="2376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/>
              <p14:cNvContentPartPr/>
              <p14:nvPr/>
            </p14:nvContentPartPr>
            <p14:xfrm>
              <a:off x="1991520" y="3955680"/>
              <a:ext cx="187920" cy="9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75680" y="3892320"/>
                <a:ext cx="219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/>
              <p14:cNvContentPartPr/>
              <p14:nvPr/>
            </p14:nvContentPartPr>
            <p14:xfrm>
              <a:off x="1982520" y="4652280"/>
              <a:ext cx="232560" cy="360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966680" y="4588920"/>
                <a:ext cx="264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/>
              <p14:cNvContentPartPr/>
              <p14:nvPr/>
            </p14:nvContentPartPr>
            <p14:xfrm>
              <a:off x="1982520" y="5018400"/>
              <a:ext cx="232560" cy="273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66680" y="4955040"/>
                <a:ext cx="264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" name="Ink 27"/>
              <p14:cNvContentPartPr/>
              <p14:nvPr/>
            </p14:nvContentPartPr>
            <p14:xfrm>
              <a:off x="2786040" y="2366280"/>
              <a:ext cx="223920" cy="9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70200" y="2302920"/>
                <a:ext cx="2556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" name="Ink 28"/>
              <p14:cNvContentPartPr/>
              <p14:nvPr/>
            </p14:nvContentPartPr>
            <p14:xfrm>
              <a:off x="2795040" y="2339640"/>
              <a:ext cx="250560" cy="18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79200" y="2275920"/>
                <a:ext cx="2822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" name="Ink 29"/>
              <p14:cNvContentPartPr/>
              <p14:nvPr/>
            </p14:nvContentPartPr>
            <p14:xfrm>
              <a:off x="2768400" y="5027400"/>
              <a:ext cx="223560" cy="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752560" y="4964040"/>
                <a:ext cx="255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/>
              <p14:cNvContentPartPr/>
              <p14:nvPr/>
            </p14:nvContentPartPr>
            <p14:xfrm>
              <a:off x="3580920" y="2366280"/>
              <a:ext cx="169920" cy="3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565080" y="2302920"/>
                <a:ext cx="201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Ink 31"/>
              <p14:cNvContentPartPr/>
              <p14:nvPr/>
            </p14:nvContentPartPr>
            <p14:xfrm>
              <a:off x="3562920" y="5018400"/>
              <a:ext cx="187920" cy="183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47080" y="4955040"/>
                <a:ext cx="2196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Ink 32"/>
              <p14:cNvContentPartPr/>
              <p14:nvPr/>
            </p14:nvContentPartPr>
            <p14:xfrm>
              <a:off x="1214640" y="3447000"/>
              <a:ext cx="232560" cy="3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98800" y="3383280"/>
                <a:ext cx="264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/>
              <p14:cNvContentPartPr/>
              <p14:nvPr/>
            </p14:nvContentPartPr>
            <p14:xfrm>
              <a:off x="2786040" y="2196720"/>
              <a:ext cx="232560" cy="183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70200" y="2133360"/>
                <a:ext cx="2642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/>
              <p14:cNvContentPartPr/>
              <p14:nvPr/>
            </p14:nvContentPartPr>
            <p14:xfrm>
              <a:off x="2777400" y="3393360"/>
              <a:ext cx="259200" cy="626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761560" y="3329640"/>
                <a:ext cx="290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6" name="Ink 35"/>
              <p14:cNvContentPartPr/>
              <p14:nvPr/>
            </p14:nvContentPartPr>
            <p14:xfrm>
              <a:off x="2786040" y="4134600"/>
              <a:ext cx="214920" cy="90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770200" y="4070880"/>
                <a:ext cx="246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" name="Ink 36"/>
              <p14:cNvContentPartPr/>
              <p14:nvPr/>
            </p14:nvContentPartPr>
            <p14:xfrm>
              <a:off x="3571920" y="2018160"/>
              <a:ext cx="196920" cy="270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556080" y="1954440"/>
                <a:ext cx="228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" name="Ink 37"/>
              <p14:cNvContentPartPr/>
              <p14:nvPr/>
            </p14:nvContentPartPr>
            <p14:xfrm>
              <a:off x="3580920" y="2178720"/>
              <a:ext cx="161280" cy="3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565080" y="2115360"/>
                <a:ext cx="192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9" name="Ink 38"/>
              <p14:cNvContentPartPr/>
              <p14:nvPr/>
            </p14:nvContentPartPr>
            <p14:xfrm>
              <a:off x="3571920" y="3429000"/>
              <a:ext cx="143280" cy="270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56080" y="3365640"/>
                <a:ext cx="1749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0" name="Ink 39"/>
              <p14:cNvContentPartPr/>
              <p14:nvPr/>
            </p14:nvContentPartPr>
            <p14:xfrm>
              <a:off x="3589920" y="4161240"/>
              <a:ext cx="134280" cy="3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74080" y="4097880"/>
                <a:ext cx="165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1" name="Ink 40"/>
              <p14:cNvContentPartPr/>
              <p14:nvPr/>
            </p14:nvContentPartPr>
            <p14:xfrm>
              <a:off x="1982520" y="1964520"/>
              <a:ext cx="169920" cy="270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66680" y="1901160"/>
                <a:ext cx="201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" name="Ink 41"/>
              <p14:cNvContentPartPr/>
              <p14:nvPr/>
            </p14:nvContentPartPr>
            <p14:xfrm>
              <a:off x="2000520" y="2178720"/>
              <a:ext cx="178920" cy="183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984680" y="2115360"/>
                <a:ext cx="2106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3" name="Ink 42"/>
              <p14:cNvContentPartPr/>
              <p14:nvPr/>
            </p14:nvContentPartPr>
            <p14:xfrm>
              <a:off x="2000520" y="2536200"/>
              <a:ext cx="142920" cy="180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984680" y="2472480"/>
                <a:ext cx="1749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4" name="Ink 43"/>
              <p14:cNvContentPartPr/>
              <p14:nvPr/>
            </p14:nvContentPartPr>
            <p14:xfrm>
              <a:off x="1973520" y="2732400"/>
              <a:ext cx="178920" cy="18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957680" y="2669040"/>
                <a:ext cx="2106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5" name="Ink 44"/>
              <p14:cNvContentPartPr/>
              <p14:nvPr/>
            </p14:nvContentPartPr>
            <p14:xfrm>
              <a:off x="1946880" y="3429000"/>
              <a:ext cx="241200" cy="9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31040" y="3365640"/>
                <a:ext cx="273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6" name="Ink 45"/>
              <p14:cNvContentPartPr/>
              <p14:nvPr/>
            </p14:nvContentPartPr>
            <p14:xfrm>
              <a:off x="1937880" y="3607560"/>
              <a:ext cx="205560" cy="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922040" y="3544200"/>
                <a:ext cx="237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7" name="Ink 46"/>
              <p14:cNvContentPartPr/>
              <p14:nvPr/>
            </p14:nvContentPartPr>
            <p14:xfrm>
              <a:off x="1991520" y="3786120"/>
              <a:ext cx="160920" cy="273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975680" y="3722760"/>
                <a:ext cx="192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8" name="Ink 47"/>
              <p14:cNvContentPartPr/>
              <p14:nvPr/>
            </p14:nvContentPartPr>
            <p14:xfrm>
              <a:off x="1991520" y="4134600"/>
              <a:ext cx="169920" cy="9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975680" y="4070880"/>
                <a:ext cx="201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9" name="Ink 48"/>
              <p14:cNvContentPartPr/>
              <p14:nvPr/>
            </p14:nvContentPartPr>
            <p14:xfrm>
              <a:off x="1964520" y="4277160"/>
              <a:ext cx="214920" cy="273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948680" y="4213800"/>
                <a:ext cx="246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0" name="Ink 49"/>
              <p14:cNvContentPartPr/>
              <p14:nvPr/>
            </p14:nvContentPartPr>
            <p14:xfrm>
              <a:off x="1982520" y="4473720"/>
              <a:ext cx="187920" cy="3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966680" y="4410360"/>
                <a:ext cx="21960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93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F1DE-C34E-49E5-9ED4-CEA8F1EBA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320" y="3264694"/>
            <a:ext cx="6120680" cy="850106"/>
          </a:xfrm>
        </p:spPr>
        <p:txBody>
          <a:bodyPr/>
          <a:lstStyle/>
          <a:p>
            <a:pPr algn="ctr"/>
            <a:r>
              <a:rPr lang="en-US" b="1" dirty="0"/>
              <a:t>     THANKS</a:t>
            </a:r>
            <a:endParaRPr lang="en-VI" b="1" dirty="0"/>
          </a:p>
        </p:txBody>
      </p:sp>
    </p:spTree>
    <p:extLst>
      <p:ext uri="{BB962C8B-B14F-4D97-AF65-F5344CB8AC3E}">
        <p14:creationId xmlns:p14="http://schemas.microsoft.com/office/powerpoint/2010/main" val="904012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BCC74B7-7446-4AFF-B39C-BFEB3467CA26}"/>
              </a:ext>
            </a:extLst>
          </p:cNvPr>
          <p:cNvGraphicFramePr>
            <a:graphicFrameLocks noGrp="1"/>
          </p:cNvGraphicFramePr>
          <p:nvPr/>
        </p:nvGraphicFramePr>
        <p:xfrm>
          <a:off x="241300" y="1358900"/>
          <a:ext cx="6096000" cy="296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8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33">
                <a:extLst>
                  <a:ext uri="{FF2B5EF4-FFF2-40B4-BE49-F238E27FC236}">
                    <a16:creationId xmlns:a16="http://schemas.microsoft.com/office/drawing/2014/main" id="{937E751F-DDC5-446A-942E-D1ECFC05A37A}"/>
                  </a:ext>
                </a:extLst>
              </p14:cNvPr>
              <p14:cNvContentPartPr/>
              <p14:nvPr/>
            </p14:nvContentPartPr>
            <p14:xfrm>
              <a:off x="5156435" y="1385463"/>
              <a:ext cx="773640" cy="352800"/>
            </p14:xfrm>
          </p:contentPart>
        </mc:Choice>
        <mc:Fallback xmlns="">
          <p:pic>
            <p:nvPicPr>
              <p:cNvPr id="30" name="Ink 33">
                <a:extLst>
                  <a:ext uri="{FF2B5EF4-FFF2-40B4-BE49-F238E27FC236}">
                    <a16:creationId xmlns:a16="http://schemas.microsoft.com/office/drawing/2014/main" id="{937E751F-DDC5-446A-942E-D1ECFC05A3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0955" y="1369967"/>
                <a:ext cx="804240" cy="383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4">
                <a:extLst>
                  <a:ext uri="{FF2B5EF4-FFF2-40B4-BE49-F238E27FC236}">
                    <a16:creationId xmlns:a16="http://schemas.microsoft.com/office/drawing/2014/main" id="{0A3D47CF-0309-4459-B0DA-9D39606C7CF7}"/>
                  </a:ext>
                </a:extLst>
              </p14:cNvPr>
              <p14:cNvContentPartPr/>
              <p14:nvPr/>
            </p14:nvContentPartPr>
            <p14:xfrm>
              <a:off x="3415115" y="1398063"/>
              <a:ext cx="1094400" cy="189000"/>
            </p14:xfrm>
          </p:contentPart>
        </mc:Choice>
        <mc:Fallback xmlns="">
          <p:pic>
            <p:nvPicPr>
              <p:cNvPr id="31" name="Ink 34">
                <a:extLst>
                  <a:ext uri="{FF2B5EF4-FFF2-40B4-BE49-F238E27FC236}">
                    <a16:creationId xmlns:a16="http://schemas.microsoft.com/office/drawing/2014/main" id="{0A3D47CF-0309-4459-B0DA-9D39606C7C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9635" y="1382553"/>
                <a:ext cx="1125000" cy="21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5">
                <a:extLst>
                  <a:ext uri="{FF2B5EF4-FFF2-40B4-BE49-F238E27FC236}">
                    <a16:creationId xmlns:a16="http://schemas.microsoft.com/office/drawing/2014/main" id="{A0837EBC-C8E3-4444-8188-3CF0A202DFE7}"/>
                  </a:ext>
                </a:extLst>
              </p14:cNvPr>
              <p14:cNvContentPartPr/>
              <p14:nvPr/>
            </p14:nvContentPartPr>
            <p14:xfrm>
              <a:off x="2119835" y="1366743"/>
              <a:ext cx="691920" cy="289440"/>
            </p14:xfrm>
          </p:contentPart>
        </mc:Choice>
        <mc:Fallback xmlns="">
          <p:pic>
            <p:nvPicPr>
              <p:cNvPr id="32" name="Ink 35">
                <a:extLst>
                  <a:ext uri="{FF2B5EF4-FFF2-40B4-BE49-F238E27FC236}">
                    <a16:creationId xmlns:a16="http://schemas.microsoft.com/office/drawing/2014/main" id="{A0837EBC-C8E3-4444-8188-3CF0A202DF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4355" y="1351282"/>
                <a:ext cx="722520" cy="320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6">
                <a:extLst>
                  <a:ext uri="{FF2B5EF4-FFF2-40B4-BE49-F238E27FC236}">
                    <a16:creationId xmlns:a16="http://schemas.microsoft.com/office/drawing/2014/main" id="{8115ED05-928C-4052-AC78-9DF4A352A433}"/>
                  </a:ext>
                </a:extLst>
              </p14:cNvPr>
              <p14:cNvContentPartPr/>
              <p14:nvPr/>
            </p14:nvContentPartPr>
            <p14:xfrm>
              <a:off x="422435" y="1373583"/>
              <a:ext cx="1175760" cy="232200"/>
            </p14:xfrm>
          </p:contentPart>
        </mc:Choice>
        <mc:Fallback xmlns="">
          <p:pic>
            <p:nvPicPr>
              <p:cNvPr id="33" name="Ink 36">
                <a:extLst>
                  <a:ext uri="{FF2B5EF4-FFF2-40B4-BE49-F238E27FC236}">
                    <a16:creationId xmlns:a16="http://schemas.microsoft.com/office/drawing/2014/main" id="{8115ED05-928C-4052-AC78-9DF4A352A4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960" y="1358103"/>
                <a:ext cx="1206351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id="{CE5F0521-F2F0-4F8E-B066-0198864379F0}"/>
                  </a:ext>
                </a:extLst>
              </p14:cNvPr>
              <p14:cNvContentPartPr/>
              <p14:nvPr/>
            </p14:nvContentPartPr>
            <p14:xfrm>
              <a:off x="504155" y="1875783"/>
              <a:ext cx="1100520" cy="15768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CE5F0521-F2F0-4F8E-B066-0198864379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8675" y="1860268"/>
                <a:ext cx="113112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1">
                <a:extLst>
                  <a:ext uri="{FF2B5EF4-FFF2-40B4-BE49-F238E27FC236}">
                    <a16:creationId xmlns:a16="http://schemas.microsoft.com/office/drawing/2014/main" id="{05606732-2442-41BB-8F68-6E4FC8BE20A3}"/>
                  </a:ext>
                </a:extLst>
              </p14:cNvPr>
              <p14:cNvContentPartPr/>
              <p14:nvPr/>
            </p14:nvContentPartPr>
            <p14:xfrm>
              <a:off x="2220275" y="1869663"/>
              <a:ext cx="371520" cy="100800"/>
            </p14:xfrm>
          </p:contentPart>
        </mc:Choice>
        <mc:Fallback xmlns="">
          <p:pic>
            <p:nvPicPr>
              <p:cNvPr id="51" name="Ink 51">
                <a:extLst>
                  <a:ext uri="{FF2B5EF4-FFF2-40B4-BE49-F238E27FC236}">
                    <a16:creationId xmlns:a16="http://schemas.microsoft.com/office/drawing/2014/main" id="{05606732-2442-41BB-8F68-6E4FC8BE20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4780" y="1854238"/>
                <a:ext cx="402150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1">
                <a:extLst>
                  <a:ext uri="{FF2B5EF4-FFF2-40B4-BE49-F238E27FC236}">
                    <a16:creationId xmlns:a16="http://schemas.microsoft.com/office/drawing/2014/main" id="{6814945E-5BF9-4703-B342-7F0450CEFEE4}"/>
                  </a:ext>
                </a:extLst>
              </p14:cNvPr>
              <p14:cNvContentPartPr/>
              <p14:nvPr/>
            </p14:nvContentPartPr>
            <p14:xfrm>
              <a:off x="422435" y="2183943"/>
              <a:ext cx="1226160" cy="170280"/>
            </p14:xfrm>
          </p:contentPart>
        </mc:Choice>
        <mc:Fallback xmlns="">
          <p:pic>
            <p:nvPicPr>
              <p:cNvPr id="61" name="Ink 61">
                <a:extLst>
                  <a:ext uri="{FF2B5EF4-FFF2-40B4-BE49-F238E27FC236}">
                    <a16:creationId xmlns:a16="http://schemas.microsoft.com/office/drawing/2014/main" id="{6814945E-5BF9-4703-B342-7F0450CEFE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960" y="2168430"/>
                <a:ext cx="1256751" cy="200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7" name="Ink 67">
                <a:extLst>
                  <a:ext uri="{FF2B5EF4-FFF2-40B4-BE49-F238E27FC236}">
                    <a16:creationId xmlns:a16="http://schemas.microsoft.com/office/drawing/2014/main" id="{DBBD165F-2308-4D2B-856D-266751F9CFF1}"/>
                  </a:ext>
                </a:extLst>
              </p14:cNvPr>
              <p14:cNvContentPartPr/>
              <p14:nvPr/>
            </p14:nvContentPartPr>
            <p14:xfrm>
              <a:off x="2201555" y="2183943"/>
              <a:ext cx="459360" cy="138960"/>
            </p14:xfrm>
          </p:contentPart>
        </mc:Choice>
        <mc:Fallback xmlns="">
          <p:pic>
            <p:nvPicPr>
              <p:cNvPr id="67" name="Ink 67">
                <a:extLst>
                  <a:ext uri="{FF2B5EF4-FFF2-40B4-BE49-F238E27FC236}">
                    <a16:creationId xmlns:a16="http://schemas.microsoft.com/office/drawing/2014/main" id="{DBBD165F-2308-4D2B-856D-266751F9CF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86063" y="2168423"/>
                <a:ext cx="489984" cy="169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EF6844FB-95A3-4CAC-BCC9-BE811089B246}"/>
                  </a:ext>
                </a:extLst>
              </p14:cNvPr>
              <p14:cNvContentPartPr/>
              <p14:nvPr/>
            </p14:nvContentPartPr>
            <p14:xfrm>
              <a:off x="504155" y="2536023"/>
              <a:ext cx="981000" cy="2772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EF6844FB-95A3-4CAC-BCC9-BE811089B2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8681" y="2520523"/>
                <a:ext cx="1011589" cy="3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" name="Ink 82">
                <a:extLst>
                  <a:ext uri="{FF2B5EF4-FFF2-40B4-BE49-F238E27FC236}">
                    <a16:creationId xmlns:a16="http://schemas.microsoft.com/office/drawing/2014/main" id="{D07195AE-E11F-490B-8C9F-252B8BBB0D40}"/>
                  </a:ext>
                </a:extLst>
              </p14:cNvPr>
              <p14:cNvContentPartPr/>
              <p14:nvPr/>
            </p14:nvContentPartPr>
            <p14:xfrm>
              <a:off x="2220275" y="2567343"/>
              <a:ext cx="484560" cy="157680"/>
            </p14:xfrm>
          </p:contentPart>
        </mc:Choice>
        <mc:Fallback xmlns="">
          <p:pic>
            <p:nvPicPr>
              <p:cNvPr id="82" name="Ink 82">
                <a:extLst>
                  <a:ext uri="{FF2B5EF4-FFF2-40B4-BE49-F238E27FC236}">
                    <a16:creationId xmlns:a16="http://schemas.microsoft.com/office/drawing/2014/main" id="{D07195AE-E11F-490B-8C9F-252B8BBB0D4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04795" y="2551828"/>
                <a:ext cx="51516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9" name="Ink 89">
                <a:extLst>
                  <a:ext uri="{FF2B5EF4-FFF2-40B4-BE49-F238E27FC236}">
                    <a16:creationId xmlns:a16="http://schemas.microsoft.com/office/drawing/2014/main" id="{BBF79B6F-BEF8-4C92-A94F-8175594F62C2}"/>
                  </a:ext>
                </a:extLst>
              </p14:cNvPr>
              <p14:cNvContentPartPr/>
              <p14:nvPr/>
            </p14:nvContentPartPr>
            <p14:xfrm>
              <a:off x="591995" y="2932023"/>
              <a:ext cx="981360" cy="189000"/>
            </p14:xfrm>
          </p:contentPart>
        </mc:Choice>
        <mc:Fallback xmlns="">
          <p:pic>
            <p:nvPicPr>
              <p:cNvPr id="89" name="Ink 89">
                <a:extLst>
                  <a:ext uri="{FF2B5EF4-FFF2-40B4-BE49-F238E27FC236}">
                    <a16:creationId xmlns:a16="http://schemas.microsoft.com/office/drawing/2014/main" id="{BBF79B6F-BEF8-4C92-A94F-8175594F62C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6509" y="2916543"/>
                <a:ext cx="1011971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5">
                <a:extLst>
                  <a:ext uri="{FF2B5EF4-FFF2-40B4-BE49-F238E27FC236}">
                    <a16:creationId xmlns:a16="http://schemas.microsoft.com/office/drawing/2014/main" id="{410B8106-7B55-43E6-BBC4-15B98D24DC62}"/>
                  </a:ext>
                </a:extLst>
              </p14:cNvPr>
              <p14:cNvContentPartPr/>
              <p14:nvPr/>
            </p14:nvContentPartPr>
            <p14:xfrm>
              <a:off x="2176355" y="2938503"/>
              <a:ext cx="459360" cy="144720"/>
            </p14:xfrm>
          </p:contentPart>
        </mc:Choice>
        <mc:Fallback xmlns="">
          <p:pic>
            <p:nvPicPr>
              <p:cNvPr id="95" name="Ink 95">
                <a:extLst>
                  <a:ext uri="{FF2B5EF4-FFF2-40B4-BE49-F238E27FC236}">
                    <a16:creationId xmlns:a16="http://schemas.microsoft.com/office/drawing/2014/main" id="{410B8106-7B55-43E6-BBC4-15B98D24DC6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60875" y="2923061"/>
                <a:ext cx="489960" cy="175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2" name="Ink 102">
                <a:extLst>
                  <a:ext uri="{FF2B5EF4-FFF2-40B4-BE49-F238E27FC236}">
                    <a16:creationId xmlns:a16="http://schemas.microsoft.com/office/drawing/2014/main" id="{262379B0-0757-45D2-B3E1-E34A7F76A948}"/>
                  </a:ext>
                </a:extLst>
              </p14:cNvPr>
              <p14:cNvContentPartPr/>
              <p14:nvPr/>
            </p14:nvContentPartPr>
            <p14:xfrm>
              <a:off x="591995" y="3321903"/>
              <a:ext cx="937080" cy="182880"/>
            </p14:xfrm>
          </p:contentPart>
        </mc:Choice>
        <mc:Fallback xmlns="">
          <p:pic>
            <p:nvPicPr>
              <p:cNvPr id="102" name="Ink 102">
                <a:extLst>
                  <a:ext uri="{FF2B5EF4-FFF2-40B4-BE49-F238E27FC236}">
                    <a16:creationId xmlns:a16="http://schemas.microsoft.com/office/drawing/2014/main" id="{262379B0-0757-45D2-B3E1-E34A7F76A9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6515" y="3306392"/>
                <a:ext cx="967680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8" name="Ink 108">
                <a:extLst>
                  <a:ext uri="{FF2B5EF4-FFF2-40B4-BE49-F238E27FC236}">
                    <a16:creationId xmlns:a16="http://schemas.microsoft.com/office/drawing/2014/main" id="{14E59EB1-6728-40A9-8A12-8EEDEFC0BD4B}"/>
                  </a:ext>
                </a:extLst>
              </p14:cNvPr>
              <p14:cNvContentPartPr/>
              <p14:nvPr/>
            </p14:nvContentPartPr>
            <p14:xfrm>
              <a:off x="2214155" y="3309303"/>
              <a:ext cx="527760" cy="132480"/>
            </p14:xfrm>
          </p:contentPart>
        </mc:Choice>
        <mc:Fallback xmlns="">
          <p:pic>
            <p:nvPicPr>
              <p:cNvPr id="108" name="Ink 108">
                <a:extLst>
                  <a:ext uri="{FF2B5EF4-FFF2-40B4-BE49-F238E27FC236}">
                    <a16:creationId xmlns:a16="http://schemas.microsoft.com/office/drawing/2014/main" id="{14E59EB1-6728-40A9-8A12-8EEDEFC0BD4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98686" y="3293781"/>
                <a:ext cx="558339" cy="163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8" name="Ink 118">
                <a:extLst>
                  <a:ext uri="{FF2B5EF4-FFF2-40B4-BE49-F238E27FC236}">
                    <a16:creationId xmlns:a16="http://schemas.microsoft.com/office/drawing/2014/main" id="{E361F0C8-97A3-45FC-B00C-7BFBB9860C5C}"/>
                  </a:ext>
                </a:extLst>
              </p14:cNvPr>
              <p14:cNvContentPartPr/>
              <p14:nvPr/>
            </p14:nvContentPartPr>
            <p14:xfrm>
              <a:off x="472475" y="3692703"/>
              <a:ext cx="1182240" cy="132480"/>
            </p14:xfrm>
          </p:contentPart>
        </mc:Choice>
        <mc:Fallback xmlns="">
          <p:pic>
            <p:nvPicPr>
              <p:cNvPr id="118" name="Ink 118">
                <a:extLst>
                  <a:ext uri="{FF2B5EF4-FFF2-40B4-BE49-F238E27FC236}">
                    <a16:creationId xmlns:a16="http://schemas.microsoft.com/office/drawing/2014/main" id="{E361F0C8-97A3-45FC-B00C-7BFBB9860C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6995" y="3677223"/>
                <a:ext cx="12128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6" name="Ink 126">
                <a:extLst>
                  <a:ext uri="{FF2B5EF4-FFF2-40B4-BE49-F238E27FC236}">
                    <a16:creationId xmlns:a16="http://schemas.microsoft.com/office/drawing/2014/main" id="{8A42FAA1-EE8B-4A14-9774-2BF1D459FC24}"/>
                  </a:ext>
                </a:extLst>
              </p14:cNvPr>
              <p14:cNvContentPartPr/>
              <p14:nvPr/>
            </p14:nvContentPartPr>
            <p14:xfrm>
              <a:off x="2301995" y="3673983"/>
              <a:ext cx="440280" cy="145080"/>
            </p14:xfrm>
          </p:contentPart>
        </mc:Choice>
        <mc:Fallback xmlns="">
          <p:pic>
            <p:nvPicPr>
              <p:cNvPr id="126" name="Ink 126">
                <a:extLst>
                  <a:ext uri="{FF2B5EF4-FFF2-40B4-BE49-F238E27FC236}">
                    <a16:creationId xmlns:a16="http://schemas.microsoft.com/office/drawing/2014/main" id="{8A42FAA1-EE8B-4A14-9774-2BF1D459FC2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86515" y="3658464"/>
                <a:ext cx="470880" cy="175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7" name="Ink 138">
                <a:extLst>
                  <a:ext uri="{FF2B5EF4-FFF2-40B4-BE49-F238E27FC236}">
                    <a16:creationId xmlns:a16="http://schemas.microsoft.com/office/drawing/2014/main" id="{0D900070-FE67-42D6-916B-DB0E22CE6483}"/>
                  </a:ext>
                </a:extLst>
              </p14:cNvPr>
              <p14:cNvContentPartPr/>
              <p14:nvPr/>
            </p14:nvContentPartPr>
            <p14:xfrm>
              <a:off x="2333675" y="4051263"/>
              <a:ext cx="377280" cy="132480"/>
            </p14:xfrm>
          </p:contentPart>
        </mc:Choice>
        <mc:Fallback xmlns="">
          <p:pic>
            <p:nvPicPr>
              <p:cNvPr id="137" name="Ink 138">
                <a:extLst>
                  <a:ext uri="{FF2B5EF4-FFF2-40B4-BE49-F238E27FC236}">
                    <a16:creationId xmlns:a16="http://schemas.microsoft.com/office/drawing/2014/main" id="{0D900070-FE67-42D6-916B-DB0E22CE64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18210" y="4035783"/>
                <a:ext cx="407851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8" name="Ink 139">
                <a:extLst>
                  <a:ext uri="{FF2B5EF4-FFF2-40B4-BE49-F238E27FC236}">
                    <a16:creationId xmlns:a16="http://schemas.microsoft.com/office/drawing/2014/main" id="{476195DE-FFCA-4DE0-85B4-6AFA8E633814}"/>
                  </a:ext>
                </a:extLst>
              </p14:cNvPr>
              <p14:cNvContentPartPr/>
              <p14:nvPr/>
            </p14:nvContentPartPr>
            <p14:xfrm>
              <a:off x="617195" y="4044783"/>
              <a:ext cx="880560" cy="201600"/>
            </p14:xfrm>
          </p:contentPart>
        </mc:Choice>
        <mc:Fallback xmlns="">
          <p:pic>
            <p:nvPicPr>
              <p:cNvPr id="138" name="Ink 139">
                <a:extLst>
                  <a:ext uri="{FF2B5EF4-FFF2-40B4-BE49-F238E27FC236}">
                    <a16:creationId xmlns:a16="http://schemas.microsoft.com/office/drawing/2014/main" id="{476195DE-FFCA-4DE0-85B4-6AFA8E6338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1715" y="4029303"/>
                <a:ext cx="9111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7" name="Ink 147">
                <a:extLst>
                  <a:ext uri="{FF2B5EF4-FFF2-40B4-BE49-F238E27FC236}">
                    <a16:creationId xmlns:a16="http://schemas.microsoft.com/office/drawing/2014/main" id="{3CFC02AC-CE37-4A3D-840F-4EF59C044B42}"/>
                  </a:ext>
                </a:extLst>
              </p14:cNvPr>
              <p14:cNvContentPartPr/>
              <p14:nvPr/>
            </p14:nvContentPartPr>
            <p14:xfrm>
              <a:off x="3579275" y="1819263"/>
              <a:ext cx="917640" cy="232920"/>
            </p14:xfrm>
          </p:contentPart>
        </mc:Choice>
        <mc:Fallback xmlns="">
          <p:pic>
            <p:nvPicPr>
              <p:cNvPr id="147" name="Ink 147">
                <a:extLst>
                  <a:ext uri="{FF2B5EF4-FFF2-40B4-BE49-F238E27FC236}">
                    <a16:creationId xmlns:a16="http://schemas.microsoft.com/office/drawing/2014/main" id="{3CFC02AC-CE37-4A3D-840F-4EF59C044B4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63795" y="1803783"/>
                <a:ext cx="9482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2" name="Ink 152">
                <a:extLst>
                  <a:ext uri="{FF2B5EF4-FFF2-40B4-BE49-F238E27FC236}">
                    <a16:creationId xmlns:a16="http://schemas.microsoft.com/office/drawing/2014/main" id="{084EA5E6-DC3E-4001-8865-B6992FC7E029}"/>
                  </a:ext>
                </a:extLst>
              </p14:cNvPr>
              <p14:cNvContentPartPr/>
              <p14:nvPr/>
            </p14:nvContentPartPr>
            <p14:xfrm>
              <a:off x="5206835" y="1863183"/>
              <a:ext cx="383760" cy="95040"/>
            </p14:xfrm>
          </p:contentPart>
        </mc:Choice>
        <mc:Fallback xmlns="">
          <p:pic>
            <p:nvPicPr>
              <p:cNvPr id="152" name="Ink 152">
                <a:extLst>
                  <a:ext uri="{FF2B5EF4-FFF2-40B4-BE49-F238E27FC236}">
                    <a16:creationId xmlns:a16="http://schemas.microsoft.com/office/drawing/2014/main" id="{084EA5E6-DC3E-4001-8865-B6992FC7E02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91370" y="1847644"/>
                <a:ext cx="414331" cy="125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4" name="Ink 165">
                <a:extLst>
                  <a:ext uri="{FF2B5EF4-FFF2-40B4-BE49-F238E27FC236}">
                    <a16:creationId xmlns:a16="http://schemas.microsoft.com/office/drawing/2014/main" id="{7FACA0E0-E615-4CD0-921F-108D86BCD5B2}"/>
                  </a:ext>
                </a:extLst>
              </p14:cNvPr>
              <p14:cNvContentPartPr/>
              <p14:nvPr/>
            </p14:nvContentPartPr>
            <p14:xfrm>
              <a:off x="5181635" y="2196543"/>
              <a:ext cx="471960" cy="157680"/>
            </p14:xfrm>
          </p:contentPart>
        </mc:Choice>
        <mc:Fallback xmlns="">
          <p:pic>
            <p:nvPicPr>
              <p:cNvPr id="164" name="Ink 165">
                <a:extLst>
                  <a:ext uri="{FF2B5EF4-FFF2-40B4-BE49-F238E27FC236}">
                    <a16:creationId xmlns:a16="http://schemas.microsoft.com/office/drawing/2014/main" id="{7FACA0E0-E615-4CD0-921F-108D86BCD5B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66143" y="2181028"/>
                <a:ext cx="502583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5" name="Ink 166">
                <a:extLst>
                  <a:ext uri="{FF2B5EF4-FFF2-40B4-BE49-F238E27FC236}">
                    <a16:creationId xmlns:a16="http://schemas.microsoft.com/office/drawing/2014/main" id="{ACC17595-FF80-47F7-A77E-2D4CF22BF44F}"/>
                  </a:ext>
                </a:extLst>
              </p14:cNvPr>
              <p14:cNvContentPartPr/>
              <p14:nvPr/>
            </p14:nvContentPartPr>
            <p14:xfrm>
              <a:off x="3549755" y="2227863"/>
              <a:ext cx="852480" cy="157680"/>
            </p14:xfrm>
          </p:contentPart>
        </mc:Choice>
        <mc:Fallback xmlns="">
          <p:pic>
            <p:nvPicPr>
              <p:cNvPr id="165" name="Ink 166">
                <a:extLst>
                  <a:ext uri="{FF2B5EF4-FFF2-40B4-BE49-F238E27FC236}">
                    <a16:creationId xmlns:a16="http://schemas.microsoft.com/office/drawing/2014/main" id="{ACC17595-FF80-47F7-A77E-2D4CF22BF4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34275" y="2212348"/>
                <a:ext cx="88308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4" name="Ink 174">
                <a:extLst>
                  <a:ext uri="{FF2B5EF4-FFF2-40B4-BE49-F238E27FC236}">
                    <a16:creationId xmlns:a16="http://schemas.microsoft.com/office/drawing/2014/main" id="{77D58059-CC09-417F-AACB-98242ED9AB2D}"/>
                  </a:ext>
                </a:extLst>
              </p14:cNvPr>
              <p14:cNvContentPartPr/>
              <p14:nvPr/>
            </p14:nvContentPartPr>
            <p14:xfrm>
              <a:off x="3591155" y="2554743"/>
              <a:ext cx="836640" cy="214200"/>
            </p14:xfrm>
          </p:contentPart>
        </mc:Choice>
        <mc:Fallback xmlns="">
          <p:pic>
            <p:nvPicPr>
              <p:cNvPr id="174" name="Ink 174">
                <a:extLst>
                  <a:ext uri="{FF2B5EF4-FFF2-40B4-BE49-F238E27FC236}">
                    <a16:creationId xmlns:a16="http://schemas.microsoft.com/office/drawing/2014/main" id="{77D58059-CC09-417F-AACB-98242ED9AB2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75675" y="2539263"/>
                <a:ext cx="8672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0" name="Ink 180">
                <a:extLst>
                  <a:ext uri="{FF2B5EF4-FFF2-40B4-BE49-F238E27FC236}">
                    <a16:creationId xmlns:a16="http://schemas.microsoft.com/office/drawing/2014/main" id="{5684D8D0-D835-4AC3-A628-CACA17DC3F94}"/>
                  </a:ext>
                </a:extLst>
              </p14:cNvPr>
              <p14:cNvContentPartPr/>
              <p14:nvPr/>
            </p14:nvContentPartPr>
            <p14:xfrm>
              <a:off x="5175515" y="2579943"/>
              <a:ext cx="509400" cy="182880"/>
            </p14:xfrm>
          </p:contentPart>
        </mc:Choice>
        <mc:Fallback xmlns="">
          <p:pic>
            <p:nvPicPr>
              <p:cNvPr id="180" name="Ink 180">
                <a:extLst>
                  <a:ext uri="{FF2B5EF4-FFF2-40B4-BE49-F238E27FC236}">
                    <a16:creationId xmlns:a16="http://schemas.microsoft.com/office/drawing/2014/main" id="{5684D8D0-D835-4AC3-A628-CACA17DC3F9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60046" y="2564432"/>
                <a:ext cx="539978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0" name="Ink 191">
                <a:extLst>
                  <a:ext uri="{FF2B5EF4-FFF2-40B4-BE49-F238E27FC236}">
                    <a16:creationId xmlns:a16="http://schemas.microsoft.com/office/drawing/2014/main" id="{64EC9EF9-E9DF-4405-9B53-896102A2ADFF}"/>
                  </a:ext>
                </a:extLst>
              </p14:cNvPr>
              <p14:cNvContentPartPr/>
              <p14:nvPr/>
            </p14:nvContentPartPr>
            <p14:xfrm>
              <a:off x="5294675" y="2982423"/>
              <a:ext cx="346320" cy="125280"/>
            </p14:xfrm>
          </p:contentPart>
        </mc:Choice>
        <mc:Fallback xmlns="">
          <p:pic>
            <p:nvPicPr>
              <p:cNvPr id="190" name="Ink 191">
                <a:extLst>
                  <a:ext uri="{FF2B5EF4-FFF2-40B4-BE49-F238E27FC236}">
                    <a16:creationId xmlns:a16="http://schemas.microsoft.com/office/drawing/2014/main" id="{64EC9EF9-E9DF-4405-9B53-896102A2ADF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79179" y="2966943"/>
                <a:ext cx="376952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1" name="Ink 192">
                <a:extLst>
                  <a:ext uri="{FF2B5EF4-FFF2-40B4-BE49-F238E27FC236}">
                    <a16:creationId xmlns:a16="http://schemas.microsoft.com/office/drawing/2014/main" id="{021B9530-4CB9-49EF-95B2-66B767B0AC40}"/>
                  </a:ext>
                </a:extLst>
              </p14:cNvPr>
              <p14:cNvContentPartPr/>
              <p14:nvPr/>
            </p14:nvContentPartPr>
            <p14:xfrm>
              <a:off x="3603755" y="2951103"/>
              <a:ext cx="930960" cy="232920"/>
            </p14:xfrm>
          </p:contentPart>
        </mc:Choice>
        <mc:Fallback xmlns="">
          <p:pic>
            <p:nvPicPr>
              <p:cNvPr id="191" name="Ink 192">
                <a:extLst>
                  <a:ext uri="{FF2B5EF4-FFF2-40B4-BE49-F238E27FC236}">
                    <a16:creationId xmlns:a16="http://schemas.microsoft.com/office/drawing/2014/main" id="{021B9530-4CB9-49EF-95B2-66B767B0AC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88275" y="2935623"/>
                <a:ext cx="9615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02" name="Ink 202">
                <a:extLst>
                  <a:ext uri="{FF2B5EF4-FFF2-40B4-BE49-F238E27FC236}">
                    <a16:creationId xmlns:a16="http://schemas.microsoft.com/office/drawing/2014/main" id="{9278B500-9C0A-40F8-B84F-6BAFC4FF92AF}"/>
                  </a:ext>
                </a:extLst>
              </p14:cNvPr>
              <p14:cNvContentPartPr/>
              <p14:nvPr/>
            </p14:nvContentPartPr>
            <p14:xfrm>
              <a:off x="3496835" y="3321903"/>
              <a:ext cx="1200960" cy="138600"/>
            </p14:xfrm>
          </p:contentPart>
        </mc:Choice>
        <mc:Fallback xmlns="">
          <p:pic>
            <p:nvPicPr>
              <p:cNvPr id="202" name="Ink 202">
                <a:extLst>
                  <a:ext uri="{FF2B5EF4-FFF2-40B4-BE49-F238E27FC236}">
                    <a16:creationId xmlns:a16="http://schemas.microsoft.com/office/drawing/2014/main" id="{9278B500-9C0A-40F8-B84F-6BAFC4FF92A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81360" y="3306423"/>
                <a:ext cx="1231551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9" name="Ink 209">
                <a:extLst>
                  <a:ext uri="{FF2B5EF4-FFF2-40B4-BE49-F238E27FC236}">
                    <a16:creationId xmlns:a16="http://schemas.microsoft.com/office/drawing/2014/main" id="{04B843EE-D7D4-4B36-B4B5-662EB3D37B95}"/>
                  </a:ext>
                </a:extLst>
              </p14:cNvPr>
              <p14:cNvContentPartPr/>
              <p14:nvPr/>
            </p14:nvContentPartPr>
            <p14:xfrm>
              <a:off x="5332475" y="3315783"/>
              <a:ext cx="434160" cy="169920"/>
            </p14:xfrm>
          </p:contentPart>
        </mc:Choice>
        <mc:Fallback xmlns="">
          <p:pic>
            <p:nvPicPr>
              <p:cNvPr id="209" name="Ink 209">
                <a:extLst>
                  <a:ext uri="{FF2B5EF4-FFF2-40B4-BE49-F238E27FC236}">
                    <a16:creationId xmlns:a16="http://schemas.microsoft.com/office/drawing/2014/main" id="{04B843EE-D7D4-4B36-B4B5-662EB3D37B9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16995" y="3300336"/>
                <a:ext cx="464760" cy="200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9" name="Ink 219">
                <a:extLst>
                  <a:ext uri="{FF2B5EF4-FFF2-40B4-BE49-F238E27FC236}">
                    <a16:creationId xmlns:a16="http://schemas.microsoft.com/office/drawing/2014/main" id="{4949D9D4-703C-4888-91DA-FB0C2F35077A}"/>
                  </a:ext>
                </a:extLst>
              </p14:cNvPr>
              <p14:cNvContentPartPr/>
              <p14:nvPr/>
            </p14:nvContentPartPr>
            <p14:xfrm>
              <a:off x="3572075" y="3692703"/>
              <a:ext cx="1188720" cy="120240"/>
            </p14:xfrm>
          </p:contentPart>
        </mc:Choice>
        <mc:Fallback xmlns="">
          <p:pic>
            <p:nvPicPr>
              <p:cNvPr id="219" name="Ink 219">
                <a:extLst>
                  <a:ext uri="{FF2B5EF4-FFF2-40B4-BE49-F238E27FC236}">
                    <a16:creationId xmlns:a16="http://schemas.microsoft.com/office/drawing/2014/main" id="{4949D9D4-703C-4888-91DA-FB0C2F35077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56590" y="3677177"/>
                <a:ext cx="1219329" cy="150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6" name="Ink 226">
                <a:extLst>
                  <a:ext uri="{FF2B5EF4-FFF2-40B4-BE49-F238E27FC236}">
                    <a16:creationId xmlns:a16="http://schemas.microsoft.com/office/drawing/2014/main" id="{CF9405A1-5BDB-464F-ACF3-CC73903E1649}"/>
                  </a:ext>
                </a:extLst>
              </p14:cNvPr>
              <p14:cNvContentPartPr/>
              <p14:nvPr/>
            </p14:nvContentPartPr>
            <p14:xfrm>
              <a:off x="5282435" y="3686583"/>
              <a:ext cx="452880" cy="163800"/>
            </p14:xfrm>
          </p:contentPart>
        </mc:Choice>
        <mc:Fallback xmlns="">
          <p:pic>
            <p:nvPicPr>
              <p:cNvPr id="226" name="Ink 226">
                <a:extLst>
                  <a:ext uri="{FF2B5EF4-FFF2-40B4-BE49-F238E27FC236}">
                    <a16:creationId xmlns:a16="http://schemas.microsoft.com/office/drawing/2014/main" id="{CF9405A1-5BDB-464F-ACF3-CC73903E16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66955" y="3671103"/>
                <a:ext cx="4834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7" name="Ink 238">
                <a:extLst>
                  <a:ext uri="{FF2B5EF4-FFF2-40B4-BE49-F238E27FC236}">
                    <a16:creationId xmlns:a16="http://schemas.microsoft.com/office/drawing/2014/main" id="{4BDF59A4-8A01-4BA1-99D1-066AB74840B3}"/>
                  </a:ext>
                </a:extLst>
              </p14:cNvPr>
              <p14:cNvContentPartPr/>
              <p14:nvPr/>
            </p14:nvContentPartPr>
            <p14:xfrm>
              <a:off x="5376395" y="4051263"/>
              <a:ext cx="308520" cy="132120"/>
            </p14:xfrm>
          </p:contentPart>
        </mc:Choice>
        <mc:Fallback xmlns="">
          <p:pic>
            <p:nvPicPr>
              <p:cNvPr id="237" name="Ink 238">
                <a:extLst>
                  <a:ext uri="{FF2B5EF4-FFF2-40B4-BE49-F238E27FC236}">
                    <a16:creationId xmlns:a16="http://schemas.microsoft.com/office/drawing/2014/main" id="{4BDF59A4-8A01-4BA1-99D1-066AB74840B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60915" y="4035825"/>
                <a:ext cx="339120" cy="162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8" name="Ink 239">
                <a:extLst>
                  <a:ext uri="{FF2B5EF4-FFF2-40B4-BE49-F238E27FC236}">
                    <a16:creationId xmlns:a16="http://schemas.microsoft.com/office/drawing/2014/main" id="{1A8769DD-005A-4E2C-9F80-D31B016130BA}"/>
                  </a:ext>
                </a:extLst>
              </p14:cNvPr>
              <p14:cNvContentPartPr/>
              <p14:nvPr/>
            </p14:nvContentPartPr>
            <p14:xfrm>
              <a:off x="3785915" y="4044783"/>
              <a:ext cx="855360" cy="195480"/>
            </p14:xfrm>
          </p:contentPart>
        </mc:Choice>
        <mc:Fallback xmlns="">
          <p:pic>
            <p:nvPicPr>
              <p:cNvPr id="238" name="Ink 239">
                <a:extLst>
                  <a:ext uri="{FF2B5EF4-FFF2-40B4-BE49-F238E27FC236}">
                    <a16:creationId xmlns:a16="http://schemas.microsoft.com/office/drawing/2014/main" id="{1A8769DD-005A-4E2C-9F80-D31B016130B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70435" y="4029274"/>
                <a:ext cx="885960" cy="226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8" name="Ink 248">
                <a:extLst>
                  <a:ext uri="{FF2B5EF4-FFF2-40B4-BE49-F238E27FC236}">
                    <a16:creationId xmlns:a16="http://schemas.microsoft.com/office/drawing/2014/main" id="{D3A3B4DA-A1E6-457E-B74F-77838D271C00}"/>
                  </a:ext>
                </a:extLst>
              </p14:cNvPr>
              <p14:cNvContentPartPr/>
              <p14:nvPr/>
            </p14:nvContentPartPr>
            <p14:xfrm>
              <a:off x="1711235" y="624783"/>
              <a:ext cx="1087920" cy="176400"/>
            </p14:xfrm>
          </p:contentPart>
        </mc:Choice>
        <mc:Fallback xmlns="">
          <p:pic>
            <p:nvPicPr>
              <p:cNvPr id="248" name="Ink 248">
                <a:extLst>
                  <a:ext uri="{FF2B5EF4-FFF2-40B4-BE49-F238E27FC236}">
                    <a16:creationId xmlns:a16="http://schemas.microsoft.com/office/drawing/2014/main" id="{D3A3B4DA-A1E6-457E-B74F-77838D271C0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95760" y="609303"/>
                <a:ext cx="111851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751D665D-3E48-4C1D-A44E-4DB189287F5C}"/>
                  </a:ext>
                </a:extLst>
              </p14:cNvPr>
              <p14:cNvContentPartPr/>
              <p14:nvPr/>
            </p14:nvContentPartPr>
            <p14:xfrm>
              <a:off x="1818155" y="964263"/>
              <a:ext cx="1754640" cy="190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751D665D-3E48-4C1D-A44E-4DB189287F5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02675" y="948783"/>
                <a:ext cx="17852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58" name="Ink 258">
                <a:extLst>
                  <a:ext uri="{FF2B5EF4-FFF2-40B4-BE49-F238E27FC236}">
                    <a16:creationId xmlns:a16="http://schemas.microsoft.com/office/drawing/2014/main" id="{954F7160-0BC0-4B32-B24F-6D9E37F749E6}"/>
                  </a:ext>
                </a:extLst>
              </p14:cNvPr>
              <p14:cNvContentPartPr/>
              <p14:nvPr/>
            </p14:nvContentPartPr>
            <p14:xfrm>
              <a:off x="2899595" y="518583"/>
              <a:ext cx="666720" cy="349560"/>
            </p14:xfrm>
          </p:contentPart>
        </mc:Choice>
        <mc:Fallback xmlns="">
          <p:pic>
            <p:nvPicPr>
              <p:cNvPr id="258" name="Ink 258">
                <a:extLst>
                  <a:ext uri="{FF2B5EF4-FFF2-40B4-BE49-F238E27FC236}">
                    <a16:creationId xmlns:a16="http://schemas.microsoft.com/office/drawing/2014/main" id="{954F7160-0BC0-4B32-B24F-6D9E37F749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4115" y="503119"/>
                <a:ext cx="697320" cy="380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68" name="Ink 269">
                <a:extLst>
                  <a:ext uri="{FF2B5EF4-FFF2-40B4-BE49-F238E27FC236}">
                    <a16:creationId xmlns:a16="http://schemas.microsoft.com/office/drawing/2014/main" id="{56A7691D-DCC7-4135-8CBC-91F751C897F6}"/>
                  </a:ext>
                </a:extLst>
              </p14:cNvPr>
              <p14:cNvContentPartPr/>
              <p14:nvPr/>
            </p14:nvContentPartPr>
            <p14:xfrm>
              <a:off x="1698635" y="4673703"/>
              <a:ext cx="471960" cy="182880"/>
            </p14:xfrm>
          </p:contentPart>
        </mc:Choice>
        <mc:Fallback xmlns="">
          <p:pic>
            <p:nvPicPr>
              <p:cNvPr id="268" name="Ink 269">
                <a:extLst>
                  <a:ext uri="{FF2B5EF4-FFF2-40B4-BE49-F238E27FC236}">
                    <a16:creationId xmlns:a16="http://schemas.microsoft.com/office/drawing/2014/main" id="{56A7691D-DCC7-4135-8CBC-91F751C897F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67675" y="4642743"/>
                <a:ext cx="533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69" name="Ink 270">
                <a:extLst>
                  <a:ext uri="{FF2B5EF4-FFF2-40B4-BE49-F238E27FC236}">
                    <a16:creationId xmlns:a16="http://schemas.microsoft.com/office/drawing/2014/main" id="{CA4FD4EF-6B32-43FD-9EE7-7B793DEAFEB5}"/>
                  </a:ext>
                </a:extLst>
              </p14:cNvPr>
              <p14:cNvContentPartPr/>
              <p14:nvPr/>
            </p14:nvContentPartPr>
            <p14:xfrm>
              <a:off x="1032275" y="4667223"/>
              <a:ext cx="327240" cy="239400"/>
            </p14:xfrm>
          </p:contentPart>
        </mc:Choice>
        <mc:Fallback xmlns="">
          <p:pic>
            <p:nvPicPr>
              <p:cNvPr id="269" name="Ink 270">
                <a:extLst>
                  <a:ext uri="{FF2B5EF4-FFF2-40B4-BE49-F238E27FC236}">
                    <a16:creationId xmlns:a16="http://schemas.microsoft.com/office/drawing/2014/main" id="{CA4FD4EF-6B32-43FD-9EE7-7B793DEAFEB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01315" y="4636263"/>
                <a:ext cx="3884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D413A89C-C993-4A81-B5A8-CF228F658A3B}"/>
                  </a:ext>
                </a:extLst>
              </p14:cNvPr>
              <p14:cNvContentPartPr/>
              <p14:nvPr/>
            </p14:nvContentPartPr>
            <p14:xfrm>
              <a:off x="4320515" y="4717623"/>
              <a:ext cx="226800" cy="1198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D413A89C-C993-4A81-B5A8-CF228F658A3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89555" y="4686570"/>
                <a:ext cx="288000" cy="181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10A6DA52-65F6-47F3-AE78-2B4FF1328693}"/>
                  </a:ext>
                </a:extLst>
              </p14:cNvPr>
              <p14:cNvContentPartPr/>
              <p14:nvPr/>
            </p14:nvContentPartPr>
            <p14:xfrm>
              <a:off x="4339235" y="4617183"/>
              <a:ext cx="6480" cy="64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10A6DA52-65F6-47F3-AE78-2B4FF132869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09904" y="4587852"/>
                <a:ext cx="64459" cy="64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6" name="Ink 287">
                <a:extLst>
                  <a:ext uri="{FF2B5EF4-FFF2-40B4-BE49-F238E27FC236}">
                    <a16:creationId xmlns:a16="http://schemas.microsoft.com/office/drawing/2014/main" id="{9427BFEE-490F-4563-B375-16B2B027B24B}"/>
                  </a:ext>
                </a:extLst>
              </p14:cNvPr>
              <p14:cNvContentPartPr/>
              <p14:nvPr/>
            </p14:nvContentPartPr>
            <p14:xfrm>
              <a:off x="4992995" y="4667223"/>
              <a:ext cx="1012680" cy="289800"/>
            </p14:xfrm>
          </p:contentPart>
        </mc:Choice>
        <mc:Fallback xmlns="">
          <p:pic>
            <p:nvPicPr>
              <p:cNvPr id="286" name="Ink 287">
                <a:extLst>
                  <a:ext uri="{FF2B5EF4-FFF2-40B4-BE49-F238E27FC236}">
                    <a16:creationId xmlns:a16="http://schemas.microsoft.com/office/drawing/2014/main" id="{9427BFEE-490F-4563-B375-16B2B027B24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962024" y="4636224"/>
                <a:ext cx="1073902" cy="351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87" name="Ink 288">
                <a:extLst>
                  <a:ext uri="{FF2B5EF4-FFF2-40B4-BE49-F238E27FC236}">
                    <a16:creationId xmlns:a16="http://schemas.microsoft.com/office/drawing/2014/main" id="{A85D96CD-FEDC-42BA-994E-6711F7E1EB4F}"/>
                  </a:ext>
                </a:extLst>
              </p14:cNvPr>
              <p14:cNvContentPartPr/>
              <p14:nvPr/>
            </p14:nvContentPartPr>
            <p14:xfrm>
              <a:off x="2654075" y="4591983"/>
              <a:ext cx="1327320" cy="252000"/>
            </p14:xfrm>
          </p:contentPart>
        </mc:Choice>
        <mc:Fallback xmlns="">
          <p:pic>
            <p:nvPicPr>
              <p:cNvPr id="287" name="Ink 288">
                <a:extLst>
                  <a:ext uri="{FF2B5EF4-FFF2-40B4-BE49-F238E27FC236}">
                    <a16:creationId xmlns:a16="http://schemas.microsoft.com/office/drawing/2014/main" id="{A85D96CD-FEDC-42BA-994E-6711F7E1EB4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623107" y="4561023"/>
                <a:ext cx="1388537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CE8EE2F0-06FA-4F82-B80A-61CC58DE3DEF}"/>
                  </a:ext>
                </a:extLst>
              </p14:cNvPr>
              <p14:cNvContentPartPr/>
              <p14:nvPr/>
            </p14:nvContentPartPr>
            <p14:xfrm>
              <a:off x="6206555" y="4805823"/>
              <a:ext cx="44280" cy="759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CE8EE2F0-06FA-4F82-B80A-61CC58DE3DE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175845" y="4774863"/>
                <a:ext cx="104986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95" name="Ink 295">
                <a:extLst>
                  <a:ext uri="{FF2B5EF4-FFF2-40B4-BE49-F238E27FC236}">
                    <a16:creationId xmlns:a16="http://schemas.microsoft.com/office/drawing/2014/main" id="{C4B2A0C1-76F1-4E71-8487-69940842E74A}"/>
                  </a:ext>
                </a:extLst>
              </p14:cNvPr>
              <p14:cNvContentPartPr/>
              <p14:nvPr/>
            </p14:nvContentPartPr>
            <p14:xfrm>
              <a:off x="6558635" y="4623303"/>
              <a:ext cx="635400" cy="195120"/>
            </p14:xfrm>
          </p:contentPart>
        </mc:Choice>
        <mc:Fallback xmlns="">
          <p:pic>
            <p:nvPicPr>
              <p:cNvPr id="295" name="Ink 295">
                <a:extLst>
                  <a:ext uri="{FF2B5EF4-FFF2-40B4-BE49-F238E27FC236}">
                    <a16:creationId xmlns:a16="http://schemas.microsoft.com/office/drawing/2014/main" id="{C4B2A0C1-76F1-4E71-8487-69940842E74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27675" y="4592343"/>
                <a:ext cx="6966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2B44EC66-F716-4AF7-8F02-4F80646285AC}"/>
                  </a:ext>
                </a:extLst>
              </p14:cNvPr>
              <p14:cNvContentPartPr/>
              <p14:nvPr/>
            </p14:nvContentPartPr>
            <p14:xfrm>
              <a:off x="7539275" y="5151423"/>
              <a:ext cx="138600" cy="2203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2B44EC66-F716-4AF7-8F02-4F80646285A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08315" y="5120463"/>
                <a:ext cx="19980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C0E24040-EA53-49BA-A92B-431C8FCEEE75}"/>
                  </a:ext>
                </a:extLst>
              </p14:cNvPr>
              <p14:cNvContentPartPr/>
              <p14:nvPr/>
            </p14:nvContentPartPr>
            <p14:xfrm>
              <a:off x="7602275" y="5522583"/>
              <a:ext cx="19080" cy="255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C0E24040-EA53-49BA-A92B-431C8FCEEE7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71888" y="5491623"/>
                <a:ext cx="79147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26" name="Ink 331">
                <a:extLst>
                  <a:ext uri="{FF2B5EF4-FFF2-40B4-BE49-F238E27FC236}">
                    <a16:creationId xmlns:a16="http://schemas.microsoft.com/office/drawing/2014/main" id="{B283E4C8-E827-44E4-9502-A49A3E887206}"/>
                  </a:ext>
                </a:extLst>
              </p14:cNvPr>
              <p14:cNvContentPartPr/>
              <p14:nvPr/>
            </p14:nvContentPartPr>
            <p14:xfrm>
              <a:off x="6665555" y="5113623"/>
              <a:ext cx="610200" cy="295920"/>
            </p14:xfrm>
          </p:contentPart>
        </mc:Choice>
        <mc:Fallback xmlns="">
          <p:pic>
            <p:nvPicPr>
              <p:cNvPr id="326" name="Ink 331">
                <a:extLst>
                  <a:ext uri="{FF2B5EF4-FFF2-40B4-BE49-F238E27FC236}">
                    <a16:creationId xmlns:a16="http://schemas.microsoft.com/office/drawing/2014/main" id="{B283E4C8-E827-44E4-9502-A49A3E8872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34595" y="5082663"/>
                <a:ext cx="6714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27" name="Ink 332">
                <a:extLst>
                  <a:ext uri="{FF2B5EF4-FFF2-40B4-BE49-F238E27FC236}">
                    <a16:creationId xmlns:a16="http://schemas.microsoft.com/office/drawing/2014/main" id="{C2BD1279-3A6C-4551-BAC3-6617ED6965AD}"/>
                  </a:ext>
                </a:extLst>
              </p14:cNvPr>
              <p14:cNvContentPartPr/>
              <p14:nvPr/>
            </p14:nvContentPartPr>
            <p14:xfrm>
              <a:off x="6036635" y="5277063"/>
              <a:ext cx="302400" cy="113400"/>
            </p14:xfrm>
          </p:contentPart>
        </mc:Choice>
        <mc:Fallback xmlns="">
          <p:pic>
            <p:nvPicPr>
              <p:cNvPr id="327" name="Ink 332">
                <a:extLst>
                  <a:ext uri="{FF2B5EF4-FFF2-40B4-BE49-F238E27FC236}">
                    <a16:creationId xmlns:a16="http://schemas.microsoft.com/office/drawing/2014/main" id="{C2BD1279-3A6C-4551-BAC3-6617ED6965A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05638" y="5246103"/>
                <a:ext cx="363673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28" name="Ink 333">
                <a:extLst>
                  <a:ext uri="{FF2B5EF4-FFF2-40B4-BE49-F238E27FC236}">
                    <a16:creationId xmlns:a16="http://schemas.microsoft.com/office/drawing/2014/main" id="{C4BC8C9E-1DC7-49E4-8EFF-B2E19C46939F}"/>
                  </a:ext>
                </a:extLst>
              </p14:cNvPr>
              <p14:cNvContentPartPr/>
              <p14:nvPr/>
            </p14:nvContentPartPr>
            <p14:xfrm>
              <a:off x="5012075" y="5151423"/>
              <a:ext cx="635040" cy="458640"/>
            </p14:xfrm>
          </p:contentPart>
        </mc:Choice>
        <mc:Fallback xmlns="">
          <p:pic>
            <p:nvPicPr>
              <p:cNvPr id="328" name="Ink 333">
                <a:extLst>
                  <a:ext uri="{FF2B5EF4-FFF2-40B4-BE49-F238E27FC236}">
                    <a16:creationId xmlns:a16="http://schemas.microsoft.com/office/drawing/2014/main" id="{C4BC8C9E-1DC7-49E4-8EFF-B2E19C46939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981133" y="5120463"/>
                <a:ext cx="696205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29" name="Ink 334">
                <a:extLst>
                  <a:ext uri="{FF2B5EF4-FFF2-40B4-BE49-F238E27FC236}">
                    <a16:creationId xmlns:a16="http://schemas.microsoft.com/office/drawing/2014/main" id="{2087AADA-F26A-479E-811D-EEDE4F4412A5}"/>
                  </a:ext>
                </a:extLst>
              </p14:cNvPr>
              <p14:cNvContentPartPr/>
              <p14:nvPr/>
            </p14:nvContentPartPr>
            <p14:xfrm>
              <a:off x="3993275" y="5089143"/>
              <a:ext cx="591480" cy="295200"/>
            </p14:xfrm>
          </p:contentPart>
        </mc:Choice>
        <mc:Fallback xmlns="">
          <p:pic>
            <p:nvPicPr>
              <p:cNvPr id="329" name="Ink 334">
                <a:extLst>
                  <a:ext uri="{FF2B5EF4-FFF2-40B4-BE49-F238E27FC236}">
                    <a16:creationId xmlns:a16="http://schemas.microsoft.com/office/drawing/2014/main" id="{2087AADA-F26A-479E-811D-EEDE4F4412A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62296" y="5058183"/>
                <a:ext cx="652717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30" name="Ink 335">
                <a:extLst>
                  <a:ext uri="{FF2B5EF4-FFF2-40B4-BE49-F238E27FC236}">
                    <a16:creationId xmlns:a16="http://schemas.microsoft.com/office/drawing/2014/main" id="{CA96EBB5-CDE6-47F5-8896-EC5EB6B4AD70}"/>
                  </a:ext>
                </a:extLst>
              </p14:cNvPr>
              <p14:cNvContentPartPr/>
              <p14:nvPr/>
            </p14:nvContentPartPr>
            <p14:xfrm>
              <a:off x="2327195" y="5132703"/>
              <a:ext cx="1226520" cy="345960"/>
            </p14:xfrm>
          </p:contentPart>
        </mc:Choice>
        <mc:Fallback xmlns="">
          <p:pic>
            <p:nvPicPr>
              <p:cNvPr id="330" name="Ink 335">
                <a:extLst>
                  <a:ext uri="{FF2B5EF4-FFF2-40B4-BE49-F238E27FC236}">
                    <a16:creationId xmlns:a16="http://schemas.microsoft.com/office/drawing/2014/main" id="{CA96EBB5-CDE6-47F5-8896-EC5EB6B4AD7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96226" y="5101775"/>
                <a:ext cx="1287738" cy="407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31" name="Ink 336">
                <a:extLst>
                  <a:ext uri="{FF2B5EF4-FFF2-40B4-BE49-F238E27FC236}">
                    <a16:creationId xmlns:a16="http://schemas.microsoft.com/office/drawing/2014/main" id="{4375F716-3685-4396-A267-096DAC2D8017}"/>
                  </a:ext>
                </a:extLst>
              </p14:cNvPr>
              <p14:cNvContentPartPr/>
              <p14:nvPr/>
            </p14:nvContentPartPr>
            <p14:xfrm>
              <a:off x="1535195" y="5277063"/>
              <a:ext cx="421200" cy="132840"/>
            </p14:xfrm>
          </p:contentPart>
        </mc:Choice>
        <mc:Fallback xmlns="">
          <p:pic>
            <p:nvPicPr>
              <p:cNvPr id="331" name="Ink 336">
                <a:extLst>
                  <a:ext uri="{FF2B5EF4-FFF2-40B4-BE49-F238E27FC236}">
                    <a16:creationId xmlns:a16="http://schemas.microsoft.com/office/drawing/2014/main" id="{4375F716-3685-4396-A267-096DAC2D80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04261" y="5246019"/>
                <a:ext cx="482348" cy="194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84D7970-D568-4585-93E6-FD1811D71F60}"/>
                  </a:ext>
                </a:extLst>
              </p14:cNvPr>
              <p14:cNvContentPartPr/>
              <p14:nvPr/>
            </p14:nvContentPartPr>
            <p14:xfrm>
              <a:off x="2717075" y="5887263"/>
              <a:ext cx="31680" cy="64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84D7970-D568-4585-93E6-FD1811D71F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86115" y="5856303"/>
                <a:ext cx="928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42" name="Ink 342">
                <a:extLst>
                  <a:ext uri="{FF2B5EF4-FFF2-40B4-BE49-F238E27FC236}">
                    <a16:creationId xmlns:a16="http://schemas.microsoft.com/office/drawing/2014/main" id="{4D19A7D6-2025-407D-A261-B84D6B3A2AD0}"/>
                  </a:ext>
                </a:extLst>
              </p14:cNvPr>
              <p14:cNvContentPartPr/>
              <p14:nvPr/>
            </p14:nvContentPartPr>
            <p14:xfrm>
              <a:off x="2673155" y="5981223"/>
              <a:ext cx="195120" cy="101160"/>
            </p14:xfrm>
          </p:contentPart>
        </mc:Choice>
        <mc:Fallback xmlns="">
          <p:pic>
            <p:nvPicPr>
              <p:cNvPr id="342" name="Ink 342">
                <a:extLst>
                  <a:ext uri="{FF2B5EF4-FFF2-40B4-BE49-F238E27FC236}">
                    <a16:creationId xmlns:a16="http://schemas.microsoft.com/office/drawing/2014/main" id="{4D19A7D6-2025-407D-A261-B84D6B3A2AD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642252" y="5950152"/>
                <a:ext cx="256207" cy="162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55E6A1C0-5EC8-42E9-B3A2-ACFA1DBD6D5C}"/>
                  </a:ext>
                </a:extLst>
              </p14:cNvPr>
              <p14:cNvContentPartPr/>
              <p14:nvPr/>
            </p14:nvContentPartPr>
            <p14:xfrm>
              <a:off x="4414475" y="5786463"/>
              <a:ext cx="132480" cy="528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55E6A1C0-5EC8-42E9-B3A2-ACFA1DBD6D5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383515" y="5755503"/>
                <a:ext cx="19368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4ABD3730-98A2-42EE-8E7A-652C8F1FF2E8}"/>
                  </a:ext>
                </a:extLst>
              </p14:cNvPr>
              <p14:cNvContentPartPr/>
              <p14:nvPr/>
            </p14:nvContentPartPr>
            <p14:xfrm>
              <a:off x="4716515" y="5975103"/>
              <a:ext cx="132480" cy="16380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4ABD3730-98A2-42EE-8E7A-652C8F1FF2E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85555" y="5944143"/>
                <a:ext cx="1936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AB873703-89C4-4B8C-8C5C-01FF6ECF3108}"/>
                  </a:ext>
                </a:extLst>
              </p14:cNvPr>
              <p14:cNvContentPartPr/>
              <p14:nvPr/>
            </p14:nvContentPartPr>
            <p14:xfrm>
              <a:off x="4917755" y="6025503"/>
              <a:ext cx="145080" cy="820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AB873703-89C4-4B8C-8C5C-01FF6ECF310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86795" y="5994543"/>
                <a:ext cx="2062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98CD2D72-5431-415D-93F4-C8D2526EF5B9}"/>
                  </a:ext>
                </a:extLst>
              </p14:cNvPr>
              <p14:cNvContentPartPr/>
              <p14:nvPr/>
            </p14:nvContentPartPr>
            <p14:xfrm>
              <a:off x="5131235" y="6031623"/>
              <a:ext cx="176400" cy="820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98CD2D72-5431-415D-93F4-C8D2526EF5B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100275" y="6000663"/>
                <a:ext cx="2376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3" name="Ink 353">
                <a:extLst>
                  <a:ext uri="{FF2B5EF4-FFF2-40B4-BE49-F238E27FC236}">
                    <a16:creationId xmlns:a16="http://schemas.microsoft.com/office/drawing/2014/main" id="{33DE9C98-99AB-473A-B8A2-F51212A2884E}"/>
                  </a:ext>
                </a:extLst>
              </p14:cNvPr>
              <p14:cNvContentPartPr/>
              <p14:nvPr/>
            </p14:nvContentPartPr>
            <p14:xfrm>
              <a:off x="5345075" y="6007143"/>
              <a:ext cx="446760" cy="263880"/>
            </p14:xfrm>
          </p:contentPart>
        </mc:Choice>
        <mc:Fallback xmlns="">
          <p:pic>
            <p:nvPicPr>
              <p:cNvPr id="353" name="Ink 353">
                <a:extLst>
                  <a:ext uri="{FF2B5EF4-FFF2-40B4-BE49-F238E27FC236}">
                    <a16:creationId xmlns:a16="http://schemas.microsoft.com/office/drawing/2014/main" id="{33DE9C98-99AB-473A-B8A2-F51212A2884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14115" y="5976141"/>
                <a:ext cx="507960" cy="325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60" name="Ink 360">
                <a:extLst>
                  <a:ext uri="{FF2B5EF4-FFF2-40B4-BE49-F238E27FC236}">
                    <a16:creationId xmlns:a16="http://schemas.microsoft.com/office/drawing/2014/main" id="{DA545C03-A3D5-4E46-994F-E2F0E93A67A6}"/>
                  </a:ext>
                </a:extLst>
              </p14:cNvPr>
              <p14:cNvContentPartPr/>
              <p14:nvPr/>
            </p14:nvContentPartPr>
            <p14:xfrm>
              <a:off x="3553355" y="5842983"/>
              <a:ext cx="648000" cy="377640"/>
            </p14:xfrm>
          </p:contentPart>
        </mc:Choice>
        <mc:Fallback xmlns="">
          <p:pic>
            <p:nvPicPr>
              <p:cNvPr id="360" name="Ink 360">
                <a:extLst>
                  <a:ext uri="{FF2B5EF4-FFF2-40B4-BE49-F238E27FC236}">
                    <a16:creationId xmlns:a16="http://schemas.microsoft.com/office/drawing/2014/main" id="{DA545C03-A3D5-4E46-994F-E2F0E93A67A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22395" y="5812023"/>
                <a:ext cx="7092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64" name="Ink 364">
                <a:extLst>
                  <a:ext uri="{FF2B5EF4-FFF2-40B4-BE49-F238E27FC236}">
                    <a16:creationId xmlns:a16="http://schemas.microsoft.com/office/drawing/2014/main" id="{04FBC5C7-2FF7-48E8-8190-5240C69DF2A9}"/>
                  </a:ext>
                </a:extLst>
              </p14:cNvPr>
              <p14:cNvContentPartPr/>
              <p14:nvPr/>
            </p14:nvContentPartPr>
            <p14:xfrm>
              <a:off x="6105755" y="5949903"/>
              <a:ext cx="132480" cy="82080"/>
            </p14:xfrm>
          </p:contentPart>
        </mc:Choice>
        <mc:Fallback xmlns="">
          <p:pic>
            <p:nvPicPr>
              <p:cNvPr id="364" name="Ink 364">
                <a:extLst>
                  <a:ext uri="{FF2B5EF4-FFF2-40B4-BE49-F238E27FC236}">
                    <a16:creationId xmlns:a16="http://schemas.microsoft.com/office/drawing/2014/main" id="{04FBC5C7-2FF7-48E8-8190-5240C69DF2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074795" y="5918943"/>
                <a:ext cx="1936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74" name="Ink 376">
                <a:extLst>
                  <a:ext uri="{FF2B5EF4-FFF2-40B4-BE49-F238E27FC236}">
                    <a16:creationId xmlns:a16="http://schemas.microsoft.com/office/drawing/2014/main" id="{B2FBA309-2DB0-4836-9988-A8EABB73AF78}"/>
                  </a:ext>
                </a:extLst>
              </p14:cNvPr>
              <p14:cNvContentPartPr/>
              <p14:nvPr/>
            </p14:nvContentPartPr>
            <p14:xfrm>
              <a:off x="7602275" y="5918583"/>
              <a:ext cx="478080" cy="119880"/>
            </p14:xfrm>
          </p:contentPart>
        </mc:Choice>
        <mc:Fallback xmlns="">
          <p:pic>
            <p:nvPicPr>
              <p:cNvPr id="374" name="Ink 376">
                <a:extLst>
                  <a:ext uri="{FF2B5EF4-FFF2-40B4-BE49-F238E27FC236}">
                    <a16:creationId xmlns:a16="http://schemas.microsoft.com/office/drawing/2014/main" id="{B2FBA309-2DB0-4836-9988-A8EABB73AF7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71338" y="5887623"/>
                <a:ext cx="539234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75" name="Ink 377">
                <a:extLst>
                  <a:ext uri="{FF2B5EF4-FFF2-40B4-BE49-F238E27FC236}">
                    <a16:creationId xmlns:a16="http://schemas.microsoft.com/office/drawing/2014/main" id="{F9FE215A-4B0D-4CE7-967A-6A22B24A116F}"/>
                  </a:ext>
                </a:extLst>
              </p14:cNvPr>
              <p14:cNvContentPartPr/>
              <p14:nvPr/>
            </p14:nvContentPartPr>
            <p14:xfrm>
              <a:off x="7149395" y="5912103"/>
              <a:ext cx="232920" cy="82080"/>
            </p14:xfrm>
          </p:contentPart>
        </mc:Choice>
        <mc:Fallback xmlns="">
          <p:pic>
            <p:nvPicPr>
              <p:cNvPr id="375" name="Ink 377">
                <a:extLst>
                  <a:ext uri="{FF2B5EF4-FFF2-40B4-BE49-F238E27FC236}">
                    <a16:creationId xmlns:a16="http://schemas.microsoft.com/office/drawing/2014/main" id="{F9FE215A-4B0D-4CE7-967A-6A22B24A116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18435" y="5881143"/>
                <a:ext cx="294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76" name="Ink 378">
                <a:extLst>
                  <a:ext uri="{FF2B5EF4-FFF2-40B4-BE49-F238E27FC236}">
                    <a16:creationId xmlns:a16="http://schemas.microsoft.com/office/drawing/2014/main" id="{C34468AE-6036-4B17-A344-7A8B968CF4D4}"/>
                  </a:ext>
                </a:extLst>
              </p14:cNvPr>
              <p14:cNvContentPartPr/>
              <p14:nvPr/>
            </p14:nvContentPartPr>
            <p14:xfrm>
              <a:off x="6470435" y="5887263"/>
              <a:ext cx="464400" cy="138600"/>
            </p14:xfrm>
          </p:contentPart>
        </mc:Choice>
        <mc:Fallback xmlns="">
          <p:pic>
            <p:nvPicPr>
              <p:cNvPr id="376" name="Ink 378">
                <a:extLst>
                  <a:ext uri="{FF2B5EF4-FFF2-40B4-BE49-F238E27FC236}">
                    <a16:creationId xmlns:a16="http://schemas.microsoft.com/office/drawing/2014/main" id="{C34468AE-6036-4B17-A344-7A8B968CF4D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39451" y="5856303"/>
                <a:ext cx="525647" cy="19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92F7B1A9-445F-47D2-810F-C0C6FA6DE7B1}"/>
                  </a:ext>
                </a:extLst>
              </p14:cNvPr>
              <p14:cNvContentPartPr/>
              <p14:nvPr/>
            </p14:nvContentPartPr>
            <p14:xfrm>
              <a:off x="1239635" y="1605423"/>
              <a:ext cx="163800" cy="20196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92F7B1A9-445F-47D2-810F-C0C6FA6DE7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4155" y="1589915"/>
                <a:ext cx="194400" cy="232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3">
                <a:extLst>
                  <a:ext uri="{FF2B5EF4-FFF2-40B4-BE49-F238E27FC236}">
                    <a16:creationId xmlns:a16="http://schemas.microsoft.com/office/drawing/2014/main" id="{0DD7B2AD-EC5E-4659-881E-A126EBF8807C}"/>
                  </a:ext>
                </a:extLst>
              </p14:cNvPr>
              <p14:cNvContentPartPr/>
              <p14:nvPr/>
            </p14:nvContentPartPr>
            <p14:xfrm>
              <a:off x="1623035" y="1429383"/>
              <a:ext cx="1031760" cy="478440"/>
            </p14:xfrm>
          </p:contentPart>
        </mc:Choice>
        <mc:Fallback xmlns="">
          <p:pic>
            <p:nvPicPr>
              <p:cNvPr id="13" name="Ink 13">
                <a:extLst>
                  <a:ext uri="{FF2B5EF4-FFF2-40B4-BE49-F238E27FC236}">
                    <a16:creationId xmlns:a16="http://schemas.microsoft.com/office/drawing/2014/main" id="{0DD7B2AD-EC5E-4659-881E-A126EBF880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7550" y="1413891"/>
                <a:ext cx="1062371" cy="509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4">
                <a:extLst>
                  <a:ext uri="{FF2B5EF4-FFF2-40B4-BE49-F238E27FC236}">
                    <a16:creationId xmlns:a16="http://schemas.microsoft.com/office/drawing/2014/main" id="{A58CFAEB-A7EB-4247-9026-AD9245EE4754}"/>
                  </a:ext>
                </a:extLst>
              </p14:cNvPr>
              <p14:cNvContentPartPr/>
              <p14:nvPr/>
            </p14:nvContentPartPr>
            <p14:xfrm>
              <a:off x="4521395" y="1624503"/>
              <a:ext cx="100800" cy="113400"/>
            </p14:xfrm>
          </p:contentPart>
        </mc:Choice>
        <mc:Fallback xmlns="">
          <p:pic>
            <p:nvPicPr>
              <p:cNvPr id="23" name="Ink 24">
                <a:extLst>
                  <a:ext uri="{FF2B5EF4-FFF2-40B4-BE49-F238E27FC236}">
                    <a16:creationId xmlns:a16="http://schemas.microsoft.com/office/drawing/2014/main" id="{A58CFAEB-A7EB-4247-9026-AD9245EE47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5915" y="1609072"/>
                <a:ext cx="131400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177DAA26-3159-44DA-9C2A-8A7D1D797E47}"/>
                  </a:ext>
                </a:extLst>
              </p14:cNvPr>
              <p14:cNvContentPartPr/>
              <p14:nvPr/>
            </p14:nvContentPartPr>
            <p14:xfrm>
              <a:off x="2919035" y="1435863"/>
              <a:ext cx="1313640" cy="49716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177DAA26-3159-44DA-9C2A-8A7D1D797E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3559" y="1420383"/>
                <a:ext cx="1344232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41A4DE6-49CA-4DB4-9EAF-14A15679F061}"/>
                  </a:ext>
                </a:extLst>
              </p14:cNvPr>
              <p14:cNvContentPartPr/>
              <p14:nvPr/>
            </p14:nvContentPartPr>
            <p14:xfrm>
              <a:off x="1755155" y="2347383"/>
              <a:ext cx="145080" cy="346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41A4DE6-49CA-4DB4-9EAF-14A15679F0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9636" y="2331887"/>
                <a:ext cx="175756" cy="376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42">
                <a:extLst>
                  <a:ext uri="{FF2B5EF4-FFF2-40B4-BE49-F238E27FC236}">
                    <a16:creationId xmlns:a16="http://schemas.microsoft.com/office/drawing/2014/main" id="{745A122A-C6E9-4B6D-87A8-CF7DF29C3F16}"/>
                  </a:ext>
                </a:extLst>
              </p14:cNvPr>
              <p14:cNvContentPartPr/>
              <p14:nvPr/>
            </p14:nvContentPartPr>
            <p14:xfrm>
              <a:off x="2792675" y="2290863"/>
              <a:ext cx="1704240" cy="465480"/>
            </p14:xfrm>
          </p:contentPart>
        </mc:Choice>
        <mc:Fallback xmlns="">
          <p:pic>
            <p:nvPicPr>
              <p:cNvPr id="40" name="Ink 42">
                <a:extLst>
                  <a:ext uri="{FF2B5EF4-FFF2-40B4-BE49-F238E27FC236}">
                    <a16:creationId xmlns:a16="http://schemas.microsoft.com/office/drawing/2014/main" id="{745A122A-C6E9-4B6D-87A8-CF7DF29C3F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7195" y="2275395"/>
                <a:ext cx="1734840" cy="496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3">
                <a:extLst>
                  <a:ext uri="{FF2B5EF4-FFF2-40B4-BE49-F238E27FC236}">
                    <a16:creationId xmlns:a16="http://schemas.microsoft.com/office/drawing/2014/main" id="{BC77FCA4-1FEC-4AB5-9186-EE1430296E28}"/>
                  </a:ext>
                </a:extLst>
              </p14:cNvPr>
              <p14:cNvContentPartPr/>
              <p14:nvPr/>
            </p14:nvContentPartPr>
            <p14:xfrm>
              <a:off x="2145035" y="2498223"/>
              <a:ext cx="364680" cy="119880"/>
            </p14:xfrm>
          </p:contentPart>
        </mc:Choice>
        <mc:Fallback xmlns="">
          <p:pic>
            <p:nvPicPr>
              <p:cNvPr id="41" name="Ink 43">
                <a:extLst>
                  <a:ext uri="{FF2B5EF4-FFF2-40B4-BE49-F238E27FC236}">
                    <a16:creationId xmlns:a16="http://schemas.microsoft.com/office/drawing/2014/main" id="{BC77FCA4-1FEC-4AB5-9186-EE1430296E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29570" y="2482743"/>
                <a:ext cx="39525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4">
                <a:extLst>
                  <a:ext uri="{FF2B5EF4-FFF2-40B4-BE49-F238E27FC236}">
                    <a16:creationId xmlns:a16="http://schemas.microsoft.com/office/drawing/2014/main" id="{01A39556-8FAF-4429-8DCD-AE5C617F1B69}"/>
                  </a:ext>
                </a:extLst>
              </p14:cNvPr>
              <p14:cNvContentPartPr/>
              <p14:nvPr/>
            </p14:nvContentPartPr>
            <p14:xfrm>
              <a:off x="1365275" y="2441703"/>
              <a:ext cx="132480" cy="214200"/>
            </p14:xfrm>
          </p:contentPart>
        </mc:Choice>
        <mc:Fallback xmlns="">
          <p:pic>
            <p:nvPicPr>
              <p:cNvPr id="42" name="Ink 44">
                <a:extLst>
                  <a:ext uri="{FF2B5EF4-FFF2-40B4-BE49-F238E27FC236}">
                    <a16:creationId xmlns:a16="http://schemas.microsoft.com/office/drawing/2014/main" id="{01A39556-8FAF-4429-8DCD-AE5C617F1B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49795" y="2426197"/>
                <a:ext cx="163080" cy="2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116C58D-607B-4B95-A084-C9853F9E9E5F}"/>
                  </a:ext>
                </a:extLst>
              </p14:cNvPr>
              <p14:cNvContentPartPr/>
              <p14:nvPr/>
            </p14:nvContentPartPr>
            <p14:xfrm>
              <a:off x="5106395" y="2334783"/>
              <a:ext cx="94680" cy="163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116C58D-607B-4B95-A084-C9853F9E9E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90915" y="2319303"/>
                <a:ext cx="1252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D977A8F-37F9-4BF4-9963-403FFD7FB2C5}"/>
                  </a:ext>
                </a:extLst>
              </p14:cNvPr>
              <p14:cNvContentPartPr/>
              <p14:nvPr/>
            </p14:nvContentPartPr>
            <p14:xfrm>
              <a:off x="5131235" y="2624223"/>
              <a:ext cx="19080" cy="12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D977A8F-37F9-4BF4-9963-403FFD7FB2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15755" y="2608743"/>
                <a:ext cx="49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D23ABC4-FA60-4996-B6BD-A195BA87927A}"/>
                  </a:ext>
                </a:extLst>
              </p14:cNvPr>
              <p14:cNvContentPartPr/>
              <p14:nvPr/>
            </p14:nvContentPartPr>
            <p14:xfrm>
              <a:off x="5036915" y="1542783"/>
              <a:ext cx="100800" cy="176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D23ABC4-FA60-4996-B6BD-A195BA87927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1435" y="1527303"/>
                <a:ext cx="1314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9FCFC50-CEB0-43A4-AA42-3545E5988A30}"/>
                  </a:ext>
                </a:extLst>
              </p14:cNvPr>
              <p14:cNvContentPartPr/>
              <p14:nvPr/>
            </p14:nvContentPartPr>
            <p14:xfrm>
              <a:off x="5087315" y="1806663"/>
              <a:ext cx="6480" cy="6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9FCFC50-CEB0-43A4-AA42-3545E5988A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71835" y="1791183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57AB2D65-DC07-4B3A-B5F7-46B21DBD7535}"/>
                  </a:ext>
                </a:extLst>
              </p14:cNvPr>
              <p14:cNvContentPartPr/>
              <p14:nvPr/>
            </p14:nvContentPartPr>
            <p14:xfrm>
              <a:off x="4684835" y="2448183"/>
              <a:ext cx="57240" cy="6300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57AB2D65-DC07-4B3A-B5F7-46B21DBD753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69257" y="2432791"/>
                <a:ext cx="88034" cy="93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 73">
                <a:extLst>
                  <a:ext uri="{FF2B5EF4-FFF2-40B4-BE49-F238E27FC236}">
                    <a16:creationId xmlns:a16="http://schemas.microsoft.com/office/drawing/2014/main" id="{2A274153-1E29-4CC0-8008-19A620195407}"/>
                  </a:ext>
                </a:extLst>
              </p14:cNvPr>
              <p14:cNvContentPartPr/>
              <p14:nvPr/>
            </p14:nvContentPartPr>
            <p14:xfrm>
              <a:off x="6174875" y="3258903"/>
              <a:ext cx="1302120" cy="113760"/>
            </p14:xfrm>
          </p:contentPart>
        </mc:Choice>
        <mc:Fallback xmlns="">
          <p:pic>
            <p:nvPicPr>
              <p:cNvPr id="70" name="Ink 73">
                <a:extLst>
                  <a:ext uri="{FF2B5EF4-FFF2-40B4-BE49-F238E27FC236}">
                    <a16:creationId xmlns:a16="http://schemas.microsoft.com/office/drawing/2014/main" id="{2A274153-1E29-4CC0-8008-19A62019540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59391" y="3243374"/>
                <a:ext cx="1332728" cy="144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1" name="Ink 74">
                <a:extLst>
                  <a:ext uri="{FF2B5EF4-FFF2-40B4-BE49-F238E27FC236}">
                    <a16:creationId xmlns:a16="http://schemas.microsoft.com/office/drawing/2014/main" id="{319A71E9-E4E4-4D97-A5CF-C59EF564C27A}"/>
                  </a:ext>
                </a:extLst>
              </p14:cNvPr>
              <p14:cNvContentPartPr/>
              <p14:nvPr/>
            </p14:nvContentPartPr>
            <p14:xfrm>
              <a:off x="5131235" y="3290583"/>
              <a:ext cx="591480" cy="113400"/>
            </p14:xfrm>
          </p:contentPart>
        </mc:Choice>
        <mc:Fallback xmlns="">
          <p:pic>
            <p:nvPicPr>
              <p:cNvPr id="71" name="Ink 74">
                <a:extLst>
                  <a:ext uri="{FF2B5EF4-FFF2-40B4-BE49-F238E27FC236}">
                    <a16:creationId xmlns:a16="http://schemas.microsoft.com/office/drawing/2014/main" id="{319A71E9-E4E4-4D97-A5CF-C59EF564C27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15755" y="3275152"/>
                <a:ext cx="622080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2" name="Ink 75">
                <a:extLst>
                  <a:ext uri="{FF2B5EF4-FFF2-40B4-BE49-F238E27FC236}">
                    <a16:creationId xmlns:a16="http://schemas.microsoft.com/office/drawing/2014/main" id="{F59D553E-0958-4DF5-A758-507CEB163F95}"/>
                  </a:ext>
                </a:extLst>
              </p14:cNvPr>
              <p14:cNvContentPartPr/>
              <p14:nvPr/>
            </p14:nvContentPartPr>
            <p14:xfrm>
              <a:off x="4339235" y="3309303"/>
              <a:ext cx="345960" cy="100800"/>
            </p14:xfrm>
          </p:contentPart>
        </mc:Choice>
        <mc:Fallback xmlns="">
          <p:pic>
            <p:nvPicPr>
              <p:cNvPr id="72" name="Ink 75">
                <a:extLst>
                  <a:ext uri="{FF2B5EF4-FFF2-40B4-BE49-F238E27FC236}">
                    <a16:creationId xmlns:a16="http://schemas.microsoft.com/office/drawing/2014/main" id="{F59D553E-0958-4DF5-A758-507CEB163F9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23771" y="3293823"/>
                <a:ext cx="376528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Ink 76">
                <a:extLst>
                  <a:ext uri="{FF2B5EF4-FFF2-40B4-BE49-F238E27FC236}">
                    <a16:creationId xmlns:a16="http://schemas.microsoft.com/office/drawing/2014/main" id="{2AEAE8C7-B68D-4DE2-B3C6-5B504F154AB0}"/>
                  </a:ext>
                </a:extLst>
              </p14:cNvPr>
              <p14:cNvContentPartPr/>
              <p14:nvPr/>
            </p14:nvContentPartPr>
            <p14:xfrm>
              <a:off x="3063035" y="3196263"/>
              <a:ext cx="829800" cy="264240"/>
            </p14:xfrm>
          </p:contentPart>
        </mc:Choice>
        <mc:Fallback xmlns="">
          <p:pic>
            <p:nvPicPr>
              <p:cNvPr id="73" name="Ink 76">
                <a:extLst>
                  <a:ext uri="{FF2B5EF4-FFF2-40B4-BE49-F238E27FC236}">
                    <a16:creationId xmlns:a16="http://schemas.microsoft.com/office/drawing/2014/main" id="{2AEAE8C7-B68D-4DE2-B3C6-5B504F154A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47562" y="3180804"/>
                <a:ext cx="860387" cy="294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8" name="Ink 100">
                <a:extLst>
                  <a:ext uri="{FF2B5EF4-FFF2-40B4-BE49-F238E27FC236}">
                    <a16:creationId xmlns:a16="http://schemas.microsoft.com/office/drawing/2014/main" id="{524A73D8-B5C1-4304-A0E4-E30E860CC936}"/>
                  </a:ext>
                </a:extLst>
              </p14:cNvPr>
              <p14:cNvContentPartPr/>
              <p14:nvPr/>
            </p14:nvContentPartPr>
            <p14:xfrm>
              <a:off x="5169035" y="3868743"/>
              <a:ext cx="1157400" cy="232920"/>
            </p14:xfrm>
          </p:contentPart>
        </mc:Choice>
        <mc:Fallback xmlns="">
          <p:pic>
            <p:nvPicPr>
              <p:cNvPr id="98" name="Ink 100">
                <a:extLst>
                  <a:ext uri="{FF2B5EF4-FFF2-40B4-BE49-F238E27FC236}">
                    <a16:creationId xmlns:a16="http://schemas.microsoft.com/office/drawing/2014/main" id="{524A73D8-B5C1-4304-A0E4-E30E860CC93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53550" y="3853263"/>
                <a:ext cx="118801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9" name="Ink 101">
                <a:extLst>
                  <a:ext uri="{FF2B5EF4-FFF2-40B4-BE49-F238E27FC236}">
                    <a16:creationId xmlns:a16="http://schemas.microsoft.com/office/drawing/2014/main" id="{1B8C2C80-4EE1-4446-B6BE-3431BA34D58C}"/>
                  </a:ext>
                </a:extLst>
              </p14:cNvPr>
              <p14:cNvContentPartPr/>
              <p14:nvPr/>
            </p14:nvContentPartPr>
            <p14:xfrm>
              <a:off x="3340235" y="3913023"/>
              <a:ext cx="1414080" cy="251640"/>
            </p14:xfrm>
          </p:contentPart>
        </mc:Choice>
        <mc:Fallback xmlns="">
          <p:pic>
            <p:nvPicPr>
              <p:cNvPr id="99" name="Ink 101">
                <a:extLst>
                  <a:ext uri="{FF2B5EF4-FFF2-40B4-BE49-F238E27FC236}">
                    <a16:creationId xmlns:a16="http://schemas.microsoft.com/office/drawing/2014/main" id="{1B8C2C80-4EE1-4446-B6BE-3431BA34D58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24755" y="3897565"/>
                <a:ext cx="1444680" cy="28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0" name="Ink 102">
                <a:extLst>
                  <a:ext uri="{FF2B5EF4-FFF2-40B4-BE49-F238E27FC236}">
                    <a16:creationId xmlns:a16="http://schemas.microsoft.com/office/drawing/2014/main" id="{F572D099-75D4-4A45-B887-799FA86BB875}"/>
                  </a:ext>
                </a:extLst>
              </p14:cNvPr>
              <p14:cNvContentPartPr/>
              <p14:nvPr/>
            </p14:nvContentPartPr>
            <p14:xfrm>
              <a:off x="2301995" y="3963063"/>
              <a:ext cx="578880" cy="145080"/>
            </p14:xfrm>
          </p:contentPart>
        </mc:Choice>
        <mc:Fallback xmlns="">
          <p:pic>
            <p:nvPicPr>
              <p:cNvPr id="100" name="Ink 102">
                <a:extLst>
                  <a:ext uri="{FF2B5EF4-FFF2-40B4-BE49-F238E27FC236}">
                    <a16:creationId xmlns:a16="http://schemas.microsoft.com/office/drawing/2014/main" id="{F572D099-75D4-4A45-B887-799FA86BB87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86515" y="3947583"/>
                <a:ext cx="609480" cy="175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8">
                <a:extLst>
                  <a:ext uri="{FF2B5EF4-FFF2-40B4-BE49-F238E27FC236}">
                    <a16:creationId xmlns:a16="http://schemas.microsoft.com/office/drawing/2014/main" id="{54D2BE86-FD8F-4BFC-98D8-85BD3F70D0CF}"/>
                  </a:ext>
                </a:extLst>
              </p14:cNvPr>
              <p14:cNvContentPartPr/>
              <p14:nvPr/>
            </p14:nvContentPartPr>
            <p14:xfrm>
              <a:off x="1377875" y="1398063"/>
              <a:ext cx="2521800" cy="490680"/>
            </p14:xfrm>
          </p:contentPart>
        </mc:Choice>
        <mc:Fallback xmlns="">
          <p:pic>
            <p:nvPicPr>
              <p:cNvPr id="17" name="Ink 18">
                <a:extLst>
                  <a:ext uri="{FF2B5EF4-FFF2-40B4-BE49-F238E27FC236}">
                    <a16:creationId xmlns:a16="http://schemas.microsoft.com/office/drawing/2014/main" id="{54D2BE86-FD8F-4BFC-98D8-85BD3F70D0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393" y="1382583"/>
                <a:ext cx="2552404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9">
                <a:extLst>
                  <a:ext uri="{FF2B5EF4-FFF2-40B4-BE49-F238E27FC236}">
                    <a16:creationId xmlns:a16="http://schemas.microsoft.com/office/drawing/2014/main" id="{419DF166-6BC2-43E0-956D-9A7DE677CA6D}"/>
                  </a:ext>
                </a:extLst>
              </p14:cNvPr>
              <p14:cNvContentPartPr/>
              <p14:nvPr/>
            </p14:nvContentPartPr>
            <p14:xfrm>
              <a:off x="1063595" y="1586703"/>
              <a:ext cx="138600" cy="205200"/>
            </p14:xfrm>
          </p:contentPart>
        </mc:Choice>
        <mc:Fallback xmlns="">
          <p:pic>
            <p:nvPicPr>
              <p:cNvPr id="18" name="Ink 19">
                <a:extLst>
                  <a:ext uri="{FF2B5EF4-FFF2-40B4-BE49-F238E27FC236}">
                    <a16:creationId xmlns:a16="http://schemas.microsoft.com/office/drawing/2014/main" id="{419DF166-6BC2-43E0-956D-9A7DE677CA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8115" y="1571223"/>
                <a:ext cx="1692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41">
                <a:extLst>
                  <a:ext uri="{FF2B5EF4-FFF2-40B4-BE49-F238E27FC236}">
                    <a16:creationId xmlns:a16="http://schemas.microsoft.com/office/drawing/2014/main" id="{0AF050B4-79D4-4603-82C7-6431FC4E2136}"/>
                  </a:ext>
                </a:extLst>
              </p14:cNvPr>
              <p14:cNvContentPartPr/>
              <p14:nvPr/>
            </p14:nvContentPartPr>
            <p14:xfrm>
              <a:off x="6445235" y="1410663"/>
              <a:ext cx="704880" cy="352440"/>
            </p14:xfrm>
          </p:contentPart>
        </mc:Choice>
        <mc:Fallback xmlns="">
          <p:pic>
            <p:nvPicPr>
              <p:cNvPr id="38" name="Ink 41">
                <a:extLst>
                  <a:ext uri="{FF2B5EF4-FFF2-40B4-BE49-F238E27FC236}">
                    <a16:creationId xmlns:a16="http://schemas.microsoft.com/office/drawing/2014/main" id="{0AF050B4-79D4-4603-82C7-6431FC4E21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29747" y="1395183"/>
                <a:ext cx="735496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42">
                <a:extLst>
                  <a:ext uri="{FF2B5EF4-FFF2-40B4-BE49-F238E27FC236}">
                    <a16:creationId xmlns:a16="http://schemas.microsoft.com/office/drawing/2014/main" id="{DE40B53B-FE83-46D9-8E43-4FB8F35DA970}"/>
                  </a:ext>
                </a:extLst>
              </p14:cNvPr>
              <p14:cNvContentPartPr/>
              <p14:nvPr/>
            </p14:nvContentPartPr>
            <p14:xfrm>
              <a:off x="5106395" y="1467183"/>
              <a:ext cx="1119240" cy="321120"/>
            </p14:xfrm>
          </p:contentPart>
        </mc:Choice>
        <mc:Fallback xmlns="">
          <p:pic>
            <p:nvPicPr>
              <p:cNvPr id="39" name="Ink 42">
                <a:extLst>
                  <a:ext uri="{FF2B5EF4-FFF2-40B4-BE49-F238E27FC236}">
                    <a16:creationId xmlns:a16="http://schemas.microsoft.com/office/drawing/2014/main" id="{DE40B53B-FE83-46D9-8E43-4FB8F35DA9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0920" y="1451686"/>
                <a:ext cx="1149830" cy="351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43">
                <a:extLst>
                  <a:ext uri="{FF2B5EF4-FFF2-40B4-BE49-F238E27FC236}">
                    <a16:creationId xmlns:a16="http://schemas.microsoft.com/office/drawing/2014/main" id="{D69D410C-FB5E-4A1B-9594-CE30B9769413}"/>
                  </a:ext>
                </a:extLst>
              </p14:cNvPr>
              <p14:cNvContentPartPr/>
              <p14:nvPr/>
            </p14:nvContentPartPr>
            <p14:xfrm>
              <a:off x="4747835" y="1555383"/>
              <a:ext cx="132480" cy="176400"/>
            </p14:xfrm>
          </p:contentPart>
        </mc:Choice>
        <mc:Fallback xmlns="">
          <p:pic>
            <p:nvPicPr>
              <p:cNvPr id="40" name="Ink 43">
                <a:extLst>
                  <a:ext uri="{FF2B5EF4-FFF2-40B4-BE49-F238E27FC236}">
                    <a16:creationId xmlns:a16="http://schemas.microsoft.com/office/drawing/2014/main" id="{D69D410C-FB5E-4A1B-9594-CE30B97694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2313" y="1539903"/>
                <a:ext cx="163163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4">
                <a:extLst>
                  <a:ext uri="{FF2B5EF4-FFF2-40B4-BE49-F238E27FC236}">
                    <a16:creationId xmlns:a16="http://schemas.microsoft.com/office/drawing/2014/main" id="{0C769E99-3072-42D3-BDE4-DE037C8B46F1}"/>
                  </a:ext>
                </a:extLst>
              </p14:cNvPr>
              <p14:cNvContentPartPr/>
              <p14:nvPr/>
            </p14:nvContentPartPr>
            <p14:xfrm>
              <a:off x="4200995" y="1662303"/>
              <a:ext cx="138240" cy="100800"/>
            </p14:xfrm>
          </p:contentPart>
        </mc:Choice>
        <mc:Fallback xmlns="">
          <p:pic>
            <p:nvPicPr>
              <p:cNvPr id="41" name="Ink 44">
                <a:extLst>
                  <a:ext uri="{FF2B5EF4-FFF2-40B4-BE49-F238E27FC236}">
                    <a16:creationId xmlns:a16="http://schemas.microsoft.com/office/drawing/2014/main" id="{0C769E99-3072-42D3-BDE4-DE037C8B46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85555" y="1646823"/>
                <a:ext cx="168761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4">
                <a:extLst>
                  <a:ext uri="{FF2B5EF4-FFF2-40B4-BE49-F238E27FC236}">
                    <a16:creationId xmlns:a16="http://schemas.microsoft.com/office/drawing/2014/main" id="{BF85A0EB-FE12-41B1-B81E-EC7EF4E35824}"/>
                  </a:ext>
                </a:extLst>
              </p14:cNvPr>
              <p14:cNvContentPartPr/>
              <p14:nvPr/>
            </p14:nvContentPartPr>
            <p14:xfrm>
              <a:off x="7426235" y="1372863"/>
              <a:ext cx="1025280" cy="321120"/>
            </p14:xfrm>
          </p:contentPart>
        </mc:Choice>
        <mc:Fallback xmlns="">
          <p:pic>
            <p:nvPicPr>
              <p:cNvPr id="54" name="Ink 54">
                <a:extLst>
                  <a:ext uri="{FF2B5EF4-FFF2-40B4-BE49-F238E27FC236}">
                    <a16:creationId xmlns:a16="http://schemas.microsoft.com/office/drawing/2014/main" id="{BF85A0EB-FE12-41B1-B81E-EC7EF4E358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10755" y="1357366"/>
                <a:ext cx="1055880" cy="351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8">
                <a:extLst>
                  <a:ext uri="{FF2B5EF4-FFF2-40B4-BE49-F238E27FC236}">
                    <a16:creationId xmlns:a16="http://schemas.microsoft.com/office/drawing/2014/main" id="{C02C40BE-FA87-40C3-96C1-AA456D76E81A}"/>
                  </a:ext>
                </a:extLst>
              </p14:cNvPr>
              <p14:cNvContentPartPr/>
              <p14:nvPr/>
            </p14:nvContentPartPr>
            <p14:xfrm>
              <a:off x="4741715" y="1869663"/>
              <a:ext cx="3631320" cy="82080"/>
            </p14:xfrm>
          </p:contentPart>
        </mc:Choice>
        <mc:Fallback xmlns="">
          <p:pic>
            <p:nvPicPr>
              <p:cNvPr id="58" name="Ink 58">
                <a:extLst>
                  <a:ext uri="{FF2B5EF4-FFF2-40B4-BE49-F238E27FC236}">
                    <a16:creationId xmlns:a16="http://schemas.microsoft.com/office/drawing/2014/main" id="{C02C40BE-FA87-40C3-96C1-AA456D76E8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26237" y="1854183"/>
                <a:ext cx="3661917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9" name="Ink 70">
                <a:extLst>
                  <a:ext uri="{FF2B5EF4-FFF2-40B4-BE49-F238E27FC236}">
                    <a16:creationId xmlns:a16="http://schemas.microsoft.com/office/drawing/2014/main" id="{AE513A4F-BFF6-43B8-BC51-70BA81F35793}"/>
                  </a:ext>
                </a:extLst>
              </p14:cNvPr>
              <p14:cNvContentPartPr/>
              <p14:nvPr/>
            </p14:nvContentPartPr>
            <p14:xfrm>
              <a:off x="5835395" y="2096103"/>
              <a:ext cx="1647720" cy="415440"/>
            </p14:xfrm>
          </p:contentPart>
        </mc:Choice>
        <mc:Fallback xmlns="">
          <p:pic>
            <p:nvPicPr>
              <p:cNvPr id="69" name="Ink 70">
                <a:extLst>
                  <a:ext uri="{FF2B5EF4-FFF2-40B4-BE49-F238E27FC236}">
                    <a16:creationId xmlns:a16="http://schemas.microsoft.com/office/drawing/2014/main" id="{AE513A4F-BFF6-43B8-BC51-70BA81F357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19915" y="2080623"/>
                <a:ext cx="16783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0" name="Ink 71">
                <a:extLst>
                  <a:ext uri="{FF2B5EF4-FFF2-40B4-BE49-F238E27FC236}">
                    <a16:creationId xmlns:a16="http://schemas.microsoft.com/office/drawing/2014/main" id="{29D0B1BD-D428-439E-9DAA-58921C6C6E11}"/>
                  </a:ext>
                </a:extLst>
              </p14:cNvPr>
              <p14:cNvContentPartPr/>
              <p14:nvPr/>
            </p14:nvContentPartPr>
            <p14:xfrm>
              <a:off x="5458475" y="2190423"/>
              <a:ext cx="151200" cy="195120"/>
            </p14:xfrm>
          </p:contentPart>
        </mc:Choice>
        <mc:Fallback xmlns="">
          <p:pic>
            <p:nvPicPr>
              <p:cNvPr id="70" name="Ink 71">
                <a:extLst>
                  <a:ext uri="{FF2B5EF4-FFF2-40B4-BE49-F238E27FC236}">
                    <a16:creationId xmlns:a16="http://schemas.microsoft.com/office/drawing/2014/main" id="{29D0B1BD-D428-439E-9DAA-58921C6C6E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42995" y="2174943"/>
                <a:ext cx="1818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1" name="Ink 95">
                <a:extLst>
                  <a:ext uri="{FF2B5EF4-FFF2-40B4-BE49-F238E27FC236}">
                    <a16:creationId xmlns:a16="http://schemas.microsoft.com/office/drawing/2014/main" id="{C95936D8-63DA-45E6-9053-E4418188F3D9}"/>
                  </a:ext>
                </a:extLst>
              </p14:cNvPr>
              <p14:cNvContentPartPr/>
              <p14:nvPr/>
            </p14:nvContentPartPr>
            <p14:xfrm>
              <a:off x="4810835" y="3026343"/>
              <a:ext cx="126000" cy="195480"/>
            </p14:xfrm>
          </p:contentPart>
        </mc:Choice>
        <mc:Fallback xmlns="">
          <p:pic>
            <p:nvPicPr>
              <p:cNvPr id="91" name="Ink 95">
                <a:extLst>
                  <a:ext uri="{FF2B5EF4-FFF2-40B4-BE49-F238E27FC236}">
                    <a16:creationId xmlns:a16="http://schemas.microsoft.com/office/drawing/2014/main" id="{C95936D8-63DA-45E6-9053-E4418188F3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95355" y="3010834"/>
                <a:ext cx="156600" cy="226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2" name="Ink 96">
                <a:extLst>
                  <a:ext uri="{FF2B5EF4-FFF2-40B4-BE49-F238E27FC236}">
                    <a16:creationId xmlns:a16="http://schemas.microsoft.com/office/drawing/2014/main" id="{07FBBB55-02DE-4696-9766-3EDD249B0734}"/>
                  </a:ext>
                </a:extLst>
              </p14:cNvPr>
              <p14:cNvContentPartPr/>
              <p14:nvPr/>
            </p14:nvContentPartPr>
            <p14:xfrm>
              <a:off x="4295315" y="3277983"/>
              <a:ext cx="88200" cy="88200"/>
            </p14:xfrm>
          </p:contentPart>
        </mc:Choice>
        <mc:Fallback xmlns="">
          <p:pic>
            <p:nvPicPr>
              <p:cNvPr id="92" name="Ink 96">
                <a:extLst>
                  <a:ext uri="{FF2B5EF4-FFF2-40B4-BE49-F238E27FC236}">
                    <a16:creationId xmlns:a16="http://schemas.microsoft.com/office/drawing/2014/main" id="{07FBBB55-02DE-4696-9766-3EDD249B07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79898" y="3262566"/>
                <a:ext cx="118676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3" name="Ink 97">
                <a:extLst>
                  <a:ext uri="{FF2B5EF4-FFF2-40B4-BE49-F238E27FC236}">
                    <a16:creationId xmlns:a16="http://schemas.microsoft.com/office/drawing/2014/main" id="{93B0D333-01A1-48C1-9D75-F08EDA0B1C59}"/>
                  </a:ext>
                </a:extLst>
              </p14:cNvPr>
              <p14:cNvContentPartPr/>
              <p14:nvPr/>
            </p14:nvContentPartPr>
            <p14:xfrm>
              <a:off x="2440595" y="3008343"/>
              <a:ext cx="1559520" cy="596880"/>
            </p14:xfrm>
          </p:contentPart>
        </mc:Choice>
        <mc:Fallback xmlns="">
          <p:pic>
            <p:nvPicPr>
              <p:cNvPr id="93" name="Ink 97">
                <a:extLst>
                  <a:ext uri="{FF2B5EF4-FFF2-40B4-BE49-F238E27FC236}">
                    <a16:creationId xmlns:a16="http://schemas.microsoft.com/office/drawing/2014/main" id="{93B0D333-01A1-48C1-9D75-F08EDA0B1C5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25115" y="2992863"/>
                <a:ext cx="159012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4" name="Ink 98">
                <a:extLst>
                  <a:ext uri="{FF2B5EF4-FFF2-40B4-BE49-F238E27FC236}">
                    <a16:creationId xmlns:a16="http://schemas.microsoft.com/office/drawing/2014/main" id="{D0D47763-9D5F-4F2A-B479-E8E362667C11}"/>
                  </a:ext>
                </a:extLst>
              </p14:cNvPr>
              <p14:cNvContentPartPr/>
              <p14:nvPr/>
            </p14:nvContentPartPr>
            <p14:xfrm>
              <a:off x="1585595" y="3114543"/>
              <a:ext cx="641520" cy="377640"/>
            </p14:xfrm>
          </p:contentPart>
        </mc:Choice>
        <mc:Fallback xmlns="">
          <p:pic>
            <p:nvPicPr>
              <p:cNvPr id="94" name="Ink 98">
                <a:extLst>
                  <a:ext uri="{FF2B5EF4-FFF2-40B4-BE49-F238E27FC236}">
                    <a16:creationId xmlns:a16="http://schemas.microsoft.com/office/drawing/2014/main" id="{D0D47763-9D5F-4F2A-B479-E8E362667C1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70115" y="3099063"/>
                <a:ext cx="6721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5" name="Ink 99">
                <a:extLst>
                  <a:ext uri="{FF2B5EF4-FFF2-40B4-BE49-F238E27FC236}">
                    <a16:creationId xmlns:a16="http://schemas.microsoft.com/office/drawing/2014/main" id="{774229F0-807F-48CA-88EE-7B572D695960}"/>
                  </a:ext>
                </a:extLst>
              </p14:cNvPr>
              <p14:cNvContentPartPr/>
              <p14:nvPr/>
            </p14:nvContentPartPr>
            <p14:xfrm>
              <a:off x="1183115" y="3221463"/>
              <a:ext cx="169560" cy="186120"/>
            </p14:xfrm>
          </p:contentPart>
        </mc:Choice>
        <mc:Fallback xmlns="">
          <p:pic>
            <p:nvPicPr>
              <p:cNvPr id="95" name="Ink 99">
                <a:extLst>
                  <a:ext uri="{FF2B5EF4-FFF2-40B4-BE49-F238E27FC236}">
                    <a16:creationId xmlns:a16="http://schemas.microsoft.com/office/drawing/2014/main" id="{774229F0-807F-48CA-88EE-7B572D6959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67635" y="3205983"/>
                <a:ext cx="2001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7" name="Ink 118">
                <a:extLst>
                  <a:ext uri="{FF2B5EF4-FFF2-40B4-BE49-F238E27FC236}">
                    <a16:creationId xmlns:a16="http://schemas.microsoft.com/office/drawing/2014/main" id="{47F67CFB-8FB3-4E8A-9A83-BA3107B67DD6}"/>
                  </a:ext>
                </a:extLst>
              </p14:cNvPr>
              <p14:cNvContentPartPr/>
              <p14:nvPr/>
            </p14:nvContentPartPr>
            <p14:xfrm>
              <a:off x="7539275" y="2906823"/>
              <a:ext cx="974880" cy="308520"/>
            </p14:xfrm>
          </p:contentPart>
        </mc:Choice>
        <mc:Fallback xmlns="">
          <p:pic>
            <p:nvPicPr>
              <p:cNvPr id="117" name="Ink 118">
                <a:extLst>
                  <a:ext uri="{FF2B5EF4-FFF2-40B4-BE49-F238E27FC236}">
                    <a16:creationId xmlns:a16="http://schemas.microsoft.com/office/drawing/2014/main" id="{47F67CFB-8FB3-4E8A-9A83-BA3107B67DD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23795" y="2891343"/>
                <a:ext cx="10054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8" name="Ink 119">
                <a:extLst>
                  <a:ext uri="{FF2B5EF4-FFF2-40B4-BE49-F238E27FC236}">
                    <a16:creationId xmlns:a16="http://schemas.microsoft.com/office/drawing/2014/main" id="{27D39516-B8FE-45A0-AA4D-7A89937E3E45}"/>
                  </a:ext>
                </a:extLst>
              </p14:cNvPr>
              <p14:cNvContentPartPr/>
              <p14:nvPr/>
            </p14:nvContentPartPr>
            <p14:xfrm>
              <a:off x="5125115" y="2919423"/>
              <a:ext cx="2175480" cy="428040"/>
            </p14:xfrm>
          </p:contentPart>
        </mc:Choice>
        <mc:Fallback xmlns="">
          <p:pic>
            <p:nvPicPr>
              <p:cNvPr id="118" name="Ink 119">
                <a:extLst>
                  <a:ext uri="{FF2B5EF4-FFF2-40B4-BE49-F238E27FC236}">
                    <a16:creationId xmlns:a16="http://schemas.microsoft.com/office/drawing/2014/main" id="{27D39516-B8FE-45A0-AA4D-7A89937E3E4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9638" y="2903930"/>
                <a:ext cx="2206075" cy="458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3" name="Ink 123">
                <a:extLst>
                  <a:ext uri="{FF2B5EF4-FFF2-40B4-BE49-F238E27FC236}">
                    <a16:creationId xmlns:a16="http://schemas.microsoft.com/office/drawing/2014/main" id="{6519F166-4C85-417F-9440-79557033D693}"/>
                  </a:ext>
                </a:extLst>
              </p14:cNvPr>
              <p14:cNvContentPartPr/>
              <p14:nvPr/>
            </p14:nvContentPartPr>
            <p14:xfrm>
              <a:off x="4747835" y="3397503"/>
              <a:ext cx="3747240" cy="82080"/>
            </p14:xfrm>
          </p:contentPart>
        </mc:Choice>
        <mc:Fallback xmlns="">
          <p:pic>
            <p:nvPicPr>
              <p:cNvPr id="123" name="Ink 123">
                <a:extLst>
                  <a:ext uri="{FF2B5EF4-FFF2-40B4-BE49-F238E27FC236}">
                    <a16:creationId xmlns:a16="http://schemas.microsoft.com/office/drawing/2014/main" id="{6519F166-4C85-417F-9440-79557033D6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32355" y="3382023"/>
                <a:ext cx="37778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1DD962A-A0C8-4792-B2C5-2BB90F64E4E9}"/>
                  </a:ext>
                </a:extLst>
              </p14:cNvPr>
              <p14:cNvContentPartPr/>
              <p14:nvPr/>
            </p14:nvContentPartPr>
            <p14:xfrm>
              <a:off x="5319875" y="3692703"/>
              <a:ext cx="163800" cy="1728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1DD962A-A0C8-4792-B2C5-2BB90F64E4E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04395" y="3677223"/>
                <a:ext cx="1944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3" name="Ink 133">
                <a:extLst>
                  <a:ext uri="{FF2B5EF4-FFF2-40B4-BE49-F238E27FC236}">
                    <a16:creationId xmlns:a16="http://schemas.microsoft.com/office/drawing/2014/main" id="{A70F4296-2126-4E86-8C68-746EC23D70BB}"/>
                  </a:ext>
                </a:extLst>
              </p14:cNvPr>
              <p14:cNvContentPartPr/>
              <p14:nvPr/>
            </p14:nvContentPartPr>
            <p14:xfrm>
              <a:off x="5772755" y="3630063"/>
              <a:ext cx="1798560" cy="390240"/>
            </p14:xfrm>
          </p:contentPart>
        </mc:Choice>
        <mc:Fallback xmlns="">
          <p:pic>
            <p:nvPicPr>
              <p:cNvPr id="133" name="Ink 133">
                <a:extLst>
                  <a:ext uri="{FF2B5EF4-FFF2-40B4-BE49-F238E27FC236}">
                    <a16:creationId xmlns:a16="http://schemas.microsoft.com/office/drawing/2014/main" id="{A70F4296-2126-4E86-8C68-746EC23D70B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57275" y="3614583"/>
                <a:ext cx="1829160" cy="42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CC90EF7-FDAB-43AC-B066-DEAE44B08C39}"/>
              </a:ext>
            </a:extLst>
          </p:cNvPr>
          <p:cNvGraphicFramePr>
            <a:graphicFrameLocks noGrp="1"/>
          </p:cNvGraphicFramePr>
          <p:nvPr/>
        </p:nvGraphicFramePr>
        <p:xfrm>
          <a:off x="644525" y="14351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027F0F9-2063-4E36-8D38-DD4278A3F90E}"/>
                  </a:ext>
                </a:extLst>
              </p14:cNvPr>
              <p14:cNvContentPartPr/>
              <p14:nvPr/>
            </p14:nvContentPartPr>
            <p14:xfrm>
              <a:off x="981875" y="1561503"/>
              <a:ext cx="245520" cy="137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027F0F9-2063-4E36-8D38-DD4278A3F9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418" y="1546023"/>
                <a:ext cx="276075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FE3E5492-8ABD-443A-B6BF-61763A4C9632}"/>
                  </a:ext>
                </a:extLst>
              </p14:cNvPr>
              <p14:cNvContentPartPr/>
              <p14:nvPr/>
            </p14:nvContentPartPr>
            <p14:xfrm>
              <a:off x="981875" y="1492383"/>
              <a:ext cx="1289160" cy="19512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FE3E5492-8ABD-443A-B6BF-61763A4C96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924" y="1461423"/>
                <a:ext cx="1350343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7">
                <a:extLst>
                  <a:ext uri="{FF2B5EF4-FFF2-40B4-BE49-F238E27FC236}">
                    <a16:creationId xmlns:a16="http://schemas.microsoft.com/office/drawing/2014/main" id="{909AA285-55E2-4FBD-ADB8-F0E9817F4618}"/>
                  </a:ext>
                </a:extLst>
              </p14:cNvPr>
              <p14:cNvContentPartPr/>
              <p14:nvPr/>
            </p14:nvContentPartPr>
            <p14:xfrm>
              <a:off x="5112515" y="1530903"/>
              <a:ext cx="660600" cy="207000"/>
            </p14:xfrm>
          </p:contentPart>
        </mc:Choice>
        <mc:Fallback xmlns="">
          <p:pic>
            <p:nvPicPr>
              <p:cNvPr id="26" name="Ink 27">
                <a:extLst>
                  <a:ext uri="{FF2B5EF4-FFF2-40B4-BE49-F238E27FC236}">
                    <a16:creationId xmlns:a16="http://schemas.microsoft.com/office/drawing/2014/main" id="{909AA285-55E2-4FBD-ADB8-F0E9817F46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1555" y="1499997"/>
                <a:ext cx="721800" cy="268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8">
                <a:extLst>
                  <a:ext uri="{FF2B5EF4-FFF2-40B4-BE49-F238E27FC236}">
                    <a16:creationId xmlns:a16="http://schemas.microsoft.com/office/drawing/2014/main" id="{5361946E-1C93-40AA-991B-49C1132B8145}"/>
                  </a:ext>
                </a:extLst>
              </p14:cNvPr>
              <p14:cNvContentPartPr/>
              <p14:nvPr/>
            </p14:nvContentPartPr>
            <p14:xfrm>
              <a:off x="3515555" y="1574103"/>
              <a:ext cx="408960" cy="100800"/>
            </p14:xfrm>
          </p:contentPart>
        </mc:Choice>
        <mc:Fallback xmlns="">
          <p:pic>
            <p:nvPicPr>
              <p:cNvPr id="27" name="Ink 28">
                <a:extLst>
                  <a:ext uri="{FF2B5EF4-FFF2-40B4-BE49-F238E27FC236}">
                    <a16:creationId xmlns:a16="http://schemas.microsoft.com/office/drawing/2014/main" id="{5361946E-1C93-40AA-991B-49C1132B81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84595" y="1543143"/>
                <a:ext cx="4701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id="{EA9F0225-60A9-4E58-A6EF-11EBCD8DC609}"/>
                  </a:ext>
                </a:extLst>
              </p14:cNvPr>
              <p14:cNvContentPartPr/>
              <p14:nvPr/>
            </p14:nvContentPartPr>
            <p14:xfrm>
              <a:off x="1107515" y="1869663"/>
              <a:ext cx="993960" cy="29556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EA9F0225-60A9-4E58-A6EF-11EBCD8DC6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6544" y="1838741"/>
                <a:ext cx="1055182" cy="356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D26F10-F72C-4463-8A78-9A0CC6CC14EB}"/>
                  </a:ext>
                </a:extLst>
              </p14:cNvPr>
              <p14:cNvContentPartPr/>
              <p14:nvPr/>
            </p14:nvContentPartPr>
            <p14:xfrm>
              <a:off x="3546875" y="1913583"/>
              <a:ext cx="207720" cy="151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D26F10-F72C-4463-8A78-9A0CC6CC14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15915" y="1882623"/>
                <a:ext cx="2689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6CF1FA0-2F76-4605-A6C6-3620B3F84C59}"/>
                  </a:ext>
                </a:extLst>
              </p14:cNvPr>
              <p14:cNvContentPartPr/>
              <p14:nvPr/>
            </p14:nvContentPartPr>
            <p14:xfrm>
              <a:off x="5257235" y="1913583"/>
              <a:ext cx="151200" cy="138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6CF1FA0-2F76-4605-A6C6-3620B3F84C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6275" y="1882623"/>
                <a:ext cx="2124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B8BD5CBD-3B17-42C0-BB60-7A3ABA0F896C}"/>
                  </a:ext>
                </a:extLst>
              </p14:cNvPr>
              <p14:cNvContentPartPr/>
              <p14:nvPr/>
            </p14:nvContentPartPr>
            <p14:xfrm>
              <a:off x="1183115" y="2278263"/>
              <a:ext cx="1050480" cy="27072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B8BD5CBD-3B17-42C0-BB60-7A3ABA0F89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2155" y="2247262"/>
                <a:ext cx="1111680" cy="332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A7CE6FE-25ED-41F9-824E-77EEEB368970}"/>
                  </a:ext>
                </a:extLst>
              </p14:cNvPr>
              <p14:cNvContentPartPr/>
              <p14:nvPr/>
            </p14:nvContentPartPr>
            <p14:xfrm>
              <a:off x="3628595" y="2290863"/>
              <a:ext cx="157680" cy="138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A7CE6FE-25ED-41F9-824E-77EEEB3689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97635" y="2259983"/>
                <a:ext cx="218880" cy="199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1F584DC-29D0-4075-8F80-6A3FFD8CFB8C}"/>
                  </a:ext>
                </a:extLst>
              </p14:cNvPr>
              <p14:cNvContentPartPr/>
              <p14:nvPr/>
            </p14:nvContentPartPr>
            <p14:xfrm>
              <a:off x="5169035" y="2253063"/>
              <a:ext cx="207720" cy="214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1F584DC-29D0-4075-8F80-6A3FFD8CFB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38075" y="2222051"/>
                <a:ext cx="268920" cy="275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7">
                <a:extLst>
                  <a:ext uri="{FF2B5EF4-FFF2-40B4-BE49-F238E27FC236}">
                    <a16:creationId xmlns:a16="http://schemas.microsoft.com/office/drawing/2014/main" id="{40D7EAD4-9153-41D8-8F8D-9DC25A1D4DAC}"/>
                  </a:ext>
                </a:extLst>
              </p14:cNvPr>
              <p14:cNvContentPartPr/>
              <p14:nvPr/>
            </p14:nvContentPartPr>
            <p14:xfrm>
              <a:off x="1101395" y="2668143"/>
              <a:ext cx="1389600" cy="151200"/>
            </p14:xfrm>
          </p:contentPart>
        </mc:Choice>
        <mc:Fallback xmlns="">
          <p:pic>
            <p:nvPicPr>
              <p:cNvPr id="57" name="Ink 57">
                <a:extLst>
                  <a:ext uri="{FF2B5EF4-FFF2-40B4-BE49-F238E27FC236}">
                    <a16:creationId xmlns:a16="http://schemas.microsoft.com/office/drawing/2014/main" id="{40D7EAD4-9153-41D8-8F8D-9DC25A1D4D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0443" y="2637183"/>
                <a:ext cx="1450784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B5F8EF4-0C03-4BC5-BB7D-B8A0773FA980}"/>
                  </a:ext>
                </a:extLst>
              </p14:cNvPr>
              <p14:cNvContentPartPr/>
              <p14:nvPr/>
            </p14:nvContentPartPr>
            <p14:xfrm>
              <a:off x="3666395" y="2693343"/>
              <a:ext cx="126000" cy="100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B5F8EF4-0C03-4BC5-BB7D-B8A0773FA98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35435" y="2662493"/>
                <a:ext cx="187200" cy="161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308731C5-618F-4C0D-8B1F-DC354E3C4D2F}"/>
                  </a:ext>
                </a:extLst>
              </p14:cNvPr>
              <p14:cNvContentPartPr/>
              <p14:nvPr/>
            </p14:nvContentPartPr>
            <p14:xfrm>
              <a:off x="5238155" y="2649063"/>
              <a:ext cx="170280" cy="22068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308731C5-618F-4C0D-8B1F-DC354E3C4D2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07129" y="2618052"/>
                <a:ext cx="231610" cy="281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 70">
                <a:extLst>
                  <a:ext uri="{FF2B5EF4-FFF2-40B4-BE49-F238E27FC236}">
                    <a16:creationId xmlns:a16="http://schemas.microsoft.com/office/drawing/2014/main" id="{609A2316-CE92-44EE-B354-A69F39807869}"/>
                  </a:ext>
                </a:extLst>
              </p14:cNvPr>
              <p14:cNvContentPartPr/>
              <p14:nvPr/>
            </p14:nvContentPartPr>
            <p14:xfrm>
              <a:off x="1270955" y="2951103"/>
              <a:ext cx="861840" cy="207720"/>
            </p14:xfrm>
          </p:contentPart>
        </mc:Choice>
        <mc:Fallback xmlns="">
          <p:pic>
            <p:nvPicPr>
              <p:cNvPr id="70" name="Ink 70">
                <a:extLst>
                  <a:ext uri="{FF2B5EF4-FFF2-40B4-BE49-F238E27FC236}">
                    <a16:creationId xmlns:a16="http://schemas.microsoft.com/office/drawing/2014/main" id="{609A2316-CE92-44EE-B354-A69F3980786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55469" y="2935650"/>
                <a:ext cx="892453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4" name="Ink 74">
                <a:extLst>
                  <a:ext uri="{FF2B5EF4-FFF2-40B4-BE49-F238E27FC236}">
                    <a16:creationId xmlns:a16="http://schemas.microsoft.com/office/drawing/2014/main" id="{25738DE1-F0AF-4D4E-A44A-8C60C03B1818}"/>
                  </a:ext>
                </a:extLst>
              </p14:cNvPr>
              <p14:cNvContentPartPr/>
              <p14:nvPr/>
            </p14:nvContentPartPr>
            <p14:xfrm>
              <a:off x="3710315" y="3001143"/>
              <a:ext cx="176760" cy="157680"/>
            </p14:xfrm>
          </p:contentPart>
        </mc:Choice>
        <mc:Fallback xmlns="">
          <p:pic>
            <p:nvPicPr>
              <p:cNvPr id="74" name="Ink 74">
                <a:extLst>
                  <a:ext uri="{FF2B5EF4-FFF2-40B4-BE49-F238E27FC236}">
                    <a16:creationId xmlns:a16="http://schemas.microsoft.com/office/drawing/2014/main" id="{25738DE1-F0AF-4D4E-A44A-8C60C03B181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94803" y="2985663"/>
                <a:ext cx="207422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02425FC-FF9D-47DF-BF17-EB0330410625}"/>
                  </a:ext>
                </a:extLst>
              </p14:cNvPr>
              <p14:cNvContentPartPr/>
              <p14:nvPr/>
            </p14:nvContentPartPr>
            <p14:xfrm>
              <a:off x="5250755" y="3070623"/>
              <a:ext cx="145080" cy="2268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02425FC-FF9D-47DF-BF17-EB033041062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35236" y="3055143"/>
                <a:ext cx="175756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5" name="Ink 96">
                <a:extLst>
                  <a:ext uri="{FF2B5EF4-FFF2-40B4-BE49-F238E27FC236}">
                    <a16:creationId xmlns:a16="http://schemas.microsoft.com/office/drawing/2014/main" id="{85ABB925-AB1A-4582-853E-DB6FAD1DE67F}"/>
                  </a:ext>
                </a:extLst>
              </p14:cNvPr>
              <p14:cNvContentPartPr/>
              <p14:nvPr/>
            </p14:nvContentPartPr>
            <p14:xfrm>
              <a:off x="6898115" y="2227863"/>
              <a:ext cx="421200" cy="252000"/>
            </p14:xfrm>
          </p:contentPart>
        </mc:Choice>
        <mc:Fallback xmlns="">
          <p:pic>
            <p:nvPicPr>
              <p:cNvPr id="95" name="Ink 96">
                <a:extLst>
                  <a:ext uri="{FF2B5EF4-FFF2-40B4-BE49-F238E27FC236}">
                    <a16:creationId xmlns:a16="http://schemas.microsoft.com/office/drawing/2014/main" id="{85ABB925-AB1A-4582-853E-DB6FAD1DE67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82648" y="2212361"/>
                <a:ext cx="451774" cy="282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6" name="Ink 97">
                <a:extLst>
                  <a:ext uri="{FF2B5EF4-FFF2-40B4-BE49-F238E27FC236}">
                    <a16:creationId xmlns:a16="http://schemas.microsoft.com/office/drawing/2014/main" id="{B83F7D3D-36C1-4F8A-ADC2-84D97E2CB450}"/>
                  </a:ext>
                </a:extLst>
              </p14:cNvPr>
              <p14:cNvContentPartPr/>
              <p14:nvPr/>
            </p14:nvContentPartPr>
            <p14:xfrm>
              <a:off x="6860315" y="2592543"/>
              <a:ext cx="434160" cy="295920"/>
            </p14:xfrm>
          </p:contentPart>
        </mc:Choice>
        <mc:Fallback xmlns="">
          <p:pic>
            <p:nvPicPr>
              <p:cNvPr id="96" name="Ink 97">
                <a:extLst>
                  <a:ext uri="{FF2B5EF4-FFF2-40B4-BE49-F238E27FC236}">
                    <a16:creationId xmlns:a16="http://schemas.microsoft.com/office/drawing/2014/main" id="{B83F7D3D-36C1-4F8A-ADC2-84D97E2CB45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44835" y="2577063"/>
                <a:ext cx="4647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" name="Ink 103">
                <a:extLst>
                  <a:ext uri="{FF2B5EF4-FFF2-40B4-BE49-F238E27FC236}">
                    <a16:creationId xmlns:a16="http://schemas.microsoft.com/office/drawing/2014/main" id="{91570C7A-F26A-47DF-9279-8E4D1E978FA9}"/>
                  </a:ext>
                </a:extLst>
              </p14:cNvPr>
              <p14:cNvContentPartPr/>
              <p14:nvPr/>
            </p14:nvContentPartPr>
            <p14:xfrm>
              <a:off x="6854915" y="1875783"/>
              <a:ext cx="414720" cy="207720"/>
            </p14:xfrm>
          </p:contentPart>
        </mc:Choice>
        <mc:Fallback xmlns="">
          <p:pic>
            <p:nvPicPr>
              <p:cNvPr id="103" name="Ink 103">
                <a:extLst>
                  <a:ext uri="{FF2B5EF4-FFF2-40B4-BE49-F238E27FC236}">
                    <a16:creationId xmlns:a16="http://schemas.microsoft.com/office/drawing/2014/main" id="{91570C7A-F26A-47DF-9279-8E4D1E978FA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9435" y="1860303"/>
                <a:ext cx="445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2" name="Ink 112">
                <a:extLst>
                  <a:ext uri="{FF2B5EF4-FFF2-40B4-BE49-F238E27FC236}">
                    <a16:creationId xmlns:a16="http://schemas.microsoft.com/office/drawing/2014/main" id="{01D2ACDA-2A63-480E-9D6B-9B71E5B32043}"/>
                  </a:ext>
                </a:extLst>
              </p14:cNvPr>
              <p14:cNvContentPartPr/>
              <p14:nvPr/>
            </p14:nvContentPartPr>
            <p14:xfrm>
              <a:off x="7495355" y="1844463"/>
              <a:ext cx="817560" cy="151200"/>
            </p14:xfrm>
          </p:contentPart>
        </mc:Choice>
        <mc:Fallback xmlns="">
          <p:pic>
            <p:nvPicPr>
              <p:cNvPr id="112" name="Ink 112">
                <a:extLst>
                  <a:ext uri="{FF2B5EF4-FFF2-40B4-BE49-F238E27FC236}">
                    <a16:creationId xmlns:a16="http://schemas.microsoft.com/office/drawing/2014/main" id="{01D2ACDA-2A63-480E-9D6B-9B71E5B3204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79882" y="1828983"/>
                <a:ext cx="848147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6" name="Ink 129">
                <a:extLst>
                  <a:ext uri="{FF2B5EF4-FFF2-40B4-BE49-F238E27FC236}">
                    <a16:creationId xmlns:a16="http://schemas.microsoft.com/office/drawing/2014/main" id="{2CD0D892-00DF-47F4-8749-A6A54DD349AC}"/>
                  </a:ext>
                </a:extLst>
              </p14:cNvPr>
              <p14:cNvContentPartPr/>
              <p14:nvPr/>
            </p14:nvContentPartPr>
            <p14:xfrm>
              <a:off x="7790915" y="2724663"/>
              <a:ext cx="578880" cy="207720"/>
            </p14:xfrm>
          </p:contentPart>
        </mc:Choice>
        <mc:Fallback xmlns="">
          <p:pic>
            <p:nvPicPr>
              <p:cNvPr id="126" name="Ink 129">
                <a:extLst>
                  <a:ext uri="{FF2B5EF4-FFF2-40B4-BE49-F238E27FC236}">
                    <a16:creationId xmlns:a16="http://schemas.microsoft.com/office/drawing/2014/main" id="{2CD0D892-00DF-47F4-8749-A6A54DD349A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75435" y="2709210"/>
                <a:ext cx="609480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7" name="Ink 130">
                <a:extLst>
                  <a:ext uri="{FF2B5EF4-FFF2-40B4-BE49-F238E27FC236}">
                    <a16:creationId xmlns:a16="http://schemas.microsoft.com/office/drawing/2014/main" id="{A232362F-94F8-4C20-9765-56C5DBAAC563}"/>
                  </a:ext>
                </a:extLst>
              </p14:cNvPr>
              <p14:cNvContentPartPr/>
              <p14:nvPr/>
            </p14:nvContentPartPr>
            <p14:xfrm>
              <a:off x="7526675" y="2755983"/>
              <a:ext cx="63360" cy="63360"/>
            </p14:xfrm>
          </p:contentPart>
        </mc:Choice>
        <mc:Fallback xmlns="">
          <p:pic>
            <p:nvPicPr>
              <p:cNvPr id="127" name="Ink 130">
                <a:extLst>
                  <a:ext uri="{FF2B5EF4-FFF2-40B4-BE49-F238E27FC236}">
                    <a16:creationId xmlns:a16="http://schemas.microsoft.com/office/drawing/2014/main" id="{A232362F-94F8-4C20-9765-56C5DBAAC5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11107" y="2740415"/>
                <a:ext cx="94135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8" name="Ink 131">
                <a:extLst>
                  <a:ext uri="{FF2B5EF4-FFF2-40B4-BE49-F238E27FC236}">
                    <a16:creationId xmlns:a16="http://schemas.microsoft.com/office/drawing/2014/main" id="{0FAD1CF3-B262-4D4A-B8BA-2118B121DD98}"/>
                  </a:ext>
                </a:extLst>
              </p14:cNvPr>
              <p14:cNvContentPartPr/>
              <p14:nvPr/>
            </p14:nvContentPartPr>
            <p14:xfrm>
              <a:off x="7784435" y="2359983"/>
              <a:ext cx="509760" cy="138600"/>
            </p14:xfrm>
          </p:contentPart>
        </mc:Choice>
        <mc:Fallback xmlns="">
          <p:pic>
            <p:nvPicPr>
              <p:cNvPr id="128" name="Ink 131">
                <a:extLst>
                  <a:ext uri="{FF2B5EF4-FFF2-40B4-BE49-F238E27FC236}">
                    <a16:creationId xmlns:a16="http://schemas.microsoft.com/office/drawing/2014/main" id="{0FAD1CF3-B262-4D4A-B8BA-2118B121DD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68944" y="2344503"/>
                <a:ext cx="540382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9" name="Ink 132">
                <a:extLst>
                  <a:ext uri="{FF2B5EF4-FFF2-40B4-BE49-F238E27FC236}">
                    <a16:creationId xmlns:a16="http://schemas.microsoft.com/office/drawing/2014/main" id="{77090787-708B-4130-8349-4FF0A0424AF6}"/>
                  </a:ext>
                </a:extLst>
              </p14:cNvPr>
              <p14:cNvContentPartPr/>
              <p14:nvPr/>
            </p14:nvContentPartPr>
            <p14:xfrm>
              <a:off x="7526675" y="2391303"/>
              <a:ext cx="44280" cy="63360"/>
            </p14:xfrm>
          </p:contentPart>
        </mc:Choice>
        <mc:Fallback xmlns="">
          <p:pic>
            <p:nvPicPr>
              <p:cNvPr id="129" name="Ink 132">
                <a:extLst>
                  <a:ext uri="{FF2B5EF4-FFF2-40B4-BE49-F238E27FC236}">
                    <a16:creationId xmlns:a16="http://schemas.microsoft.com/office/drawing/2014/main" id="{77090787-708B-4130-8349-4FF0A0424AF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11195" y="2375823"/>
                <a:ext cx="748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7" name="Ink 137">
                <a:extLst>
                  <a:ext uri="{FF2B5EF4-FFF2-40B4-BE49-F238E27FC236}">
                    <a16:creationId xmlns:a16="http://schemas.microsoft.com/office/drawing/2014/main" id="{540D1E6D-2BF7-4B52-97C9-4749A55F394E}"/>
                  </a:ext>
                </a:extLst>
              </p14:cNvPr>
              <p14:cNvContentPartPr/>
              <p14:nvPr/>
            </p14:nvContentPartPr>
            <p14:xfrm>
              <a:off x="3251675" y="3359703"/>
              <a:ext cx="308520" cy="333360"/>
            </p14:xfrm>
          </p:contentPart>
        </mc:Choice>
        <mc:Fallback xmlns="">
          <p:pic>
            <p:nvPicPr>
              <p:cNvPr id="137" name="Ink 137">
                <a:extLst>
                  <a:ext uri="{FF2B5EF4-FFF2-40B4-BE49-F238E27FC236}">
                    <a16:creationId xmlns:a16="http://schemas.microsoft.com/office/drawing/2014/main" id="{540D1E6D-2BF7-4B52-97C9-4749A55F394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36195" y="3344240"/>
                <a:ext cx="339120" cy="36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433D0F6-9CD5-443A-8716-501D21E1E6E4}"/>
                  </a:ext>
                </a:extLst>
              </p14:cNvPr>
              <p14:cNvContentPartPr/>
              <p14:nvPr/>
            </p14:nvContentPartPr>
            <p14:xfrm>
              <a:off x="3352115" y="3686583"/>
              <a:ext cx="12960" cy="88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433D0F6-9CD5-443A-8716-501D21E1E6E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36193" y="3671103"/>
                <a:ext cx="44434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589A11F-C073-4DB0-99E5-7F787CE3D010}"/>
                  </a:ext>
                </a:extLst>
              </p14:cNvPr>
              <p14:cNvContentPartPr/>
              <p14:nvPr/>
            </p14:nvContentPartPr>
            <p14:xfrm>
              <a:off x="3421235" y="3692703"/>
              <a:ext cx="100800" cy="69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589A11F-C073-4DB0-99E5-7F787CE3D01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05755" y="3677223"/>
                <a:ext cx="1314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165FFBF-2ED4-4484-823B-5A771C726DE5}"/>
                  </a:ext>
                </a:extLst>
              </p14:cNvPr>
              <p14:cNvContentPartPr/>
              <p14:nvPr/>
            </p14:nvContentPartPr>
            <p14:xfrm>
              <a:off x="3502955" y="3699183"/>
              <a:ext cx="19080" cy="107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165FFBF-2ED4-4484-823B-5A771C726D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87475" y="3683703"/>
                <a:ext cx="496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0FEF4DB-809D-4237-88E1-867A7812A253}"/>
                  </a:ext>
                </a:extLst>
              </p14:cNvPr>
              <p14:cNvContentPartPr/>
              <p14:nvPr/>
            </p14:nvContentPartPr>
            <p14:xfrm>
              <a:off x="3660275" y="3504423"/>
              <a:ext cx="82080" cy="129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0FEF4DB-809D-4237-88E1-867A7812A2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44795" y="3488943"/>
                <a:ext cx="11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6EBFA0A-07E3-4F81-9048-9FC3EC1161B9}"/>
                  </a:ext>
                </a:extLst>
              </p14:cNvPr>
              <p14:cNvContentPartPr/>
              <p14:nvPr/>
            </p14:nvContentPartPr>
            <p14:xfrm>
              <a:off x="3666395" y="3592263"/>
              <a:ext cx="75960" cy="19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6EBFA0A-07E3-4F81-9048-9FC3EC1161B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50841" y="3576783"/>
                <a:ext cx="106706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B47A03F-C1D5-4D02-9AEF-6FB160AC635E}"/>
                  </a:ext>
                </a:extLst>
              </p14:cNvPr>
              <p14:cNvContentPartPr/>
              <p14:nvPr/>
            </p14:nvContentPartPr>
            <p14:xfrm>
              <a:off x="3905435" y="3504423"/>
              <a:ext cx="119880" cy="820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B47A03F-C1D5-4D02-9AEF-6FB160AC635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89955" y="3488943"/>
                <a:ext cx="1504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CDE0583-C4E7-494C-943D-9927CD88EBDD}"/>
                  </a:ext>
                </a:extLst>
              </p14:cNvPr>
              <p14:cNvContentPartPr/>
              <p14:nvPr/>
            </p14:nvContentPartPr>
            <p14:xfrm>
              <a:off x="4068875" y="3535743"/>
              <a:ext cx="12960" cy="6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CDE0583-C4E7-494C-943D-9927CD88EB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53395" y="3521078"/>
                <a:ext cx="4356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C0A560F-4AD3-41DA-BB9C-DBC94698BCC5}"/>
                  </a:ext>
                </a:extLst>
              </p14:cNvPr>
              <p14:cNvContentPartPr/>
              <p14:nvPr/>
            </p14:nvContentPartPr>
            <p14:xfrm>
              <a:off x="4175795" y="3472743"/>
              <a:ext cx="126000" cy="138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C0A560F-4AD3-41DA-BB9C-DBC94698BCC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60359" y="3457263"/>
                <a:ext cx="156513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900AE2D-822B-4763-93D3-1A15048650B5}"/>
                  </a:ext>
                </a:extLst>
              </p14:cNvPr>
              <p14:cNvContentPartPr/>
              <p14:nvPr/>
            </p14:nvContentPartPr>
            <p14:xfrm>
              <a:off x="4345355" y="3460143"/>
              <a:ext cx="113400" cy="1386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900AE2D-822B-4763-93D3-1A15048650B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29875" y="3444663"/>
                <a:ext cx="144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6031CF2-3C33-4E6B-AFBE-8A23298529A5}"/>
                  </a:ext>
                </a:extLst>
              </p14:cNvPr>
              <p14:cNvContentPartPr/>
              <p14:nvPr/>
            </p14:nvContentPartPr>
            <p14:xfrm>
              <a:off x="5201075" y="3460143"/>
              <a:ext cx="119160" cy="119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6031CF2-3C33-4E6B-AFBE-8A23298529A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85595" y="3444663"/>
                <a:ext cx="149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D910434-E24F-4517-9C29-3042CA7D2808}"/>
                  </a:ext>
                </a:extLst>
              </p14:cNvPr>
              <p14:cNvContentPartPr/>
              <p14:nvPr/>
            </p14:nvContentPartPr>
            <p14:xfrm>
              <a:off x="5175515" y="3497943"/>
              <a:ext cx="295920" cy="252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D910434-E24F-4517-9C29-3042CA7D280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60035" y="3482441"/>
                <a:ext cx="326520" cy="282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6ECDDAA-CF6C-41FB-9F9E-22F8E7340BB6}"/>
                  </a:ext>
                </a:extLst>
              </p14:cNvPr>
              <p14:cNvContentPartPr/>
              <p14:nvPr/>
            </p14:nvContentPartPr>
            <p14:xfrm>
              <a:off x="5313755" y="3661383"/>
              <a:ext cx="19080" cy="946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6ECDDAA-CF6C-41FB-9F9E-22F8E7340BB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98562" y="3645903"/>
                <a:ext cx="4911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D7E6D91-C963-478F-B496-5B6A9BE5A7FA}"/>
                  </a:ext>
                </a:extLst>
              </p14:cNvPr>
              <p14:cNvContentPartPr/>
              <p14:nvPr/>
            </p14:nvContentPartPr>
            <p14:xfrm>
              <a:off x="5408075" y="3673983"/>
              <a:ext cx="94680" cy="126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D7E6D91-C963-478F-B496-5B6A9BE5A7F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92595" y="3658503"/>
                <a:ext cx="1252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33919FD-44A1-43C2-B8BD-1AC0F3DB7F31}"/>
                  </a:ext>
                </a:extLst>
              </p14:cNvPr>
              <p14:cNvContentPartPr/>
              <p14:nvPr/>
            </p14:nvContentPartPr>
            <p14:xfrm>
              <a:off x="5722355" y="3560943"/>
              <a:ext cx="44280" cy="129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33919FD-44A1-43C2-B8BD-1AC0F3DB7F3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706875" y="3545463"/>
                <a:ext cx="74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CB2294B-9F7E-4E69-A882-2582A65BD5CB}"/>
                  </a:ext>
                </a:extLst>
              </p14:cNvPr>
              <p14:cNvContentPartPr/>
              <p14:nvPr/>
            </p14:nvContentPartPr>
            <p14:xfrm>
              <a:off x="5697155" y="3642663"/>
              <a:ext cx="44280" cy="129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CB2294B-9F7E-4E69-A882-2582A65BD5C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81675" y="3627183"/>
                <a:ext cx="74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DAD0D28-4500-4D5D-8DC3-0372951A1DDE}"/>
                  </a:ext>
                </a:extLst>
              </p14:cNvPr>
              <p14:cNvContentPartPr/>
              <p14:nvPr/>
            </p14:nvContentPartPr>
            <p14:xfrm>
              <a:off x="5923595" y="3548343"/>
              <a:ext cx="107280" cy="885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DAD0D28-4500-4D5D-8DC3-0372951A1DD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08115" y="3532863"/>
                <a:ext cx="1378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A2D146F-355C-4311-ABC8-9E2E55FDC170}"/>
                  </a:ext>
                </a:extLst>
              </p14:cNvPr>
              <p14:cNvContentPartPr/>
              <p14:nvPr/>
            </p14:nvContentPartPr>
            <p14:xfrm>
              <a:off x="6112235" y="3573543"/>
              <a:ext cx="1296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A2D146F-355C-4311-ABC8-9E2E55FDC17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96755" y="3558063"/>
                <a:ext cx="43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F14FC8A-9847-4B5F-BA45-223F88207F43}"/>
                  </a:ext>
                </a:extLst>
              </p14:cNvPr>
              <p14:cNvContentPartPr/>
              <p14:nvPr/>
            </p14:nvContentPartPr>
            <p14:xfrm>
              <a:off x="6206555" y="3491823"/>
              <a:ext cx="107280" cy="1072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F14FC8A-9847-4B5F-BA45-223F88207F4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91075" y="3476343"/>
                <a:ext cx="1378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FAF34D6-A99A-43CA-9229-F020CBFE9B45}"/>
                  </a:ext>
                </a:extLst>
              </p14:cNvPr>
              <p14:cNvContentPartPr/>
              <p14:nvPr/>
            </p14:nvContentPartPr>
            <p14:xfrm>
              <a:off x="6395195" y="3497943"/>
              <a:ext cx="132480" cy="88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FAF34D6-A99A-43CA-9229-F020CBFE9B4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79715" y="3482463"/>
                <a:ext cx="163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08FE9D3-5A1F-436C-A035-4124D8032FCB}"/>
                  </a:ext>
                </a:extLst>
              </p14:cNvPr>
              <p14:cNvContentPartPr/>
              <p14:nvPr/>
            </p14:nvContentPartPr>
            <p14:xfrm>
              <a:off x="6489515" y="3523143"/>
              <a:ext cx="19080" cy="1702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08FE9D3-5A1F-436C-A035-4124D8032FC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74322" y="3507663"/>
                <a:ext cx="49113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1" name="Ink 171">
                <a:extLst>
                  <a:ext uri="{FF2B5EF4-FFF2-40B4-BE49-F238E27FC236}">
                    <a16:creationId xmlns:a16="http://schemas.microsoft.com/office/drawing/2014/main" id="{6834706C-E1DE-40B5-9A37-3DD0AFAE1537}"/>
                  </a:ext>
                </a:extLst>
              </p14:cNvPr>
              <p14:cNvContentPartPr/>
              <p14:nvPr/>
            </p14:nvContentPartPr>
            <p14:xfrm>
              <a:off x="585875" y="4176903"/>
              <a:ext cx="534960" cy="107280"/>
            </p14:xfrm>
          </p:contentPart>
        </mc:Choice>
        <mc:Fallback xmlns="">
          <p:pic>
            <p:nvPicPr>
              <p:cNvPr id="171" name="Ink 171">
                <a:extLst>
                  <a:ext uri="{FF2B5EF4-FFF2-40B4-BE49-F238E27FC236}">
                    <a16:creationId xmlns:a16="http://schemas.microsoft.com/office/drawing/2014/main" id="{6834706C-E1DE-40B5-9A37-3DD0AFAE153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0395" y="4161423"/>
                <a:ext cx="5655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3407BEB-42B4-49E4-A6C5-435E07CA8708}"/>
                  </a:ext>
                </a:extLst>
              </p14:cNvPr>
              <p14:cNvContentPartPr/>
              <p14:nvPr/>
            </p14:nvContentPartPr>
            <p14:xfrm>
              <a:off x="1421795" y="4132983"/>
              <a:ext cx="126000" cy="181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3407BEB-42B4-49E4-A6C5-435E07CA870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406315" y="4117503"/>
                <a:ext cx="1566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F0764C0-79D1-49BA-8DB2-650716EB8869}"/>
                  </a:ext>
                </a:extLst>
              </p14:cNvPr>
              <p14:cNvContentPartPr/>
              <p14:nvPr/>
            </p14:nvContentPartPr>
            <p14:xfrm>
              <a:off x="1660835" y="4063863"/>
              <a:ext cx="138600" cy="2581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F0764C0-79D1-49BA-8DB2-650716EB886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45355" y="4048383"/>
                <a:ext cx="1692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BCDAC21-D21B-4334-AFD1-58386CFF868B}"/>
                  </a:ext>
                </a:extLst>
              </p14:cNvPr>
              <p14:cNvContentPartPr/>
              <p14:nvPr/>
            </p14:nvContentPartPr>
            <p14:xfrm>
              <a:off x="1855955" y="4176903"/>
              <a:ext cx="113400" cy="50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BCDAC21-D21B-4334-AFD1-58386CFF868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840475" y="4161312"/>
                <a:ext cx="144000" cy="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CC2335C-085A-4CB0-9F05-D096A22E46B0}"/>
                  </a:ext>
                </a:extLst>
              </p14:cNvPr>
              <p14:cNvContentPartPr/>
              <p14:nvPr/>
            </p14:nvContentPartPr>
            <p14:xfrm>
              <a:off x="1943795" y="4170783"/>
              <a:ext cx="94680" cy="151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CC2335C-085A-4CB0-9F05-D096A22E46B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928256" y="4155303"/>
                <a:ext cx="125397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A3D7079-3952-4196-BD45-38E8BDAE3111}"/>
                  </a:ext>
                </a:extLst>
              </p14:cNvPr>
              <p14:cNvContentPartPr/>
              <p14:nvPr/>
            </p14:nvContentPartPr>
            <p14:xfrm>
              <a:off x="2094635" y="4214703"/>
              <a:ext cx="56160" cy="759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A3D7079-3952-4196-BD45-38E8BDAE311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079155" y="4199149"/>
                <a:ext cx="86760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F38367A-6BCB-4081-85F6-B91B5E81F629}"/>
                  </a:ext>
                </a:extLst>
              </p14:cNvPr>
              <p14:cNvContentPartPr/>
              <p14:nvPr/>
            </p14:nvContentPartPr>
            <p14:xfrm>
              <a:off x="2220275" y="4195983"/>
              <a:ext cx="100800" cy="1198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F38367A-6BCB-4081-85F6-B91B5E81F62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204795" y="4180503"/>
                <a:ext cx="131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23F22FE-0B66-484B-8B92-F237A8076C42}"/>
                  </a:ext>
                </a:extLst>
              </p14:cNvPr>
              <p14:cNvContentPartPr/>
              <p14:nvPr/>
            </p14:nvContentPartPr>
            <p14:xfrm>
              <a:off x="2484515" y="3988263"/>
              <a:ext cx="63360" cy="3686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23F22FE-0B66-484B-8B92-F237A8076C4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69035" y="3972768"/>
                <a:ext cx="93960" cy="399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F84500C-9585-45D3-B964-CE361F539F6E}"/>
                  </a:ext>
                </a:extLst>
              </p14:cNvPr>
              <p14:cNvContentPartPr/>
              <p14:nvPr/>
            </p14:nvContentPartPr>
            <p14:xfrm>
              <a:off x="2604755" y="4170783"/>
              <a:ext cx="93960" cy="138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F84500C-9585-45D3-B964-CE361F539F6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589275" y="4155303"/>
                <a:ext cx="1245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73AA407-36C8-4369-8740-D506E83916F1}"/>
                  </a:ext>
                </a:extLst>
              </p14:cNvPr>
              <p14:cNvContentPartPr/>
              <p14:nvPr/>
            </p14:nvContentPartPr>
            <p14:xfrm>
              <a:off x="2748395" y="4220823"/>
              <a:ext cx="119880" cy="63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73AA407-36C8-4369-8740-D506E83916F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732915" y="4205343"/>
                <a:ext cx="150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1012110-3821-4673-AA66-7F5FA7EC55F9}"/>
                  </a:ext>
                </a:extLst>
              </p14:cNvPr>
              <p14:cNvContentPartPr/>
              <p14:nvPr/>
            </p14:nvContentPartPr>
            <p14:xfrm>
              <a:off x="2924435" y="4208583"/>
              <a:ext cx="132480" cy="759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1012110-3821-4673-AA66-7F5FA7EC55F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08955" y="4193103"/>
                <a:ext cx="1630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CD47A9D-B3E0-4848-A157-6671909DC9D6}"/>
                  </a:ext>
                </a:extLst>
              </p14:cNvPr>
              <p14:cNvContentPartPr/>
              <p14:nvPr/>
            </p14:nvContentPartPr>
            <p14:xfrm>
              <a:off x="3119555" y="4195983"/>
              <a:ext cx="126000" cy="69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CD47A9D-B3E0-4848-A157-6671909DC9D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104119" y="4180503"/>
                <a:ext cx="156513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D7F6443-6933-461B-9C24-DE77A3AE3720}"/>
                  </a:ext>
                </a:extLst>
              </p14:cNvPr>
              <p14:cNvContentPartPr/>
              <p14:nvPr/>
            </p14:nvContentPartPr>
            <p14:xfrm>
              <a:off x="3339515" y="4183383"/>
              <a:ext cx="138600" cy="1890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D7F6443-6933-461B-9C24-DE77A3AE372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324035" y="4167903"/>
                <a:ext cx="169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C01B560-B03A-4B05-8B8E-83B6B0FE12D5}"/>
                  </a:ext>
                </a:extLst>
              </p14:cNvPr>
              <p14:cNvContentPartPr/>
              <p14:nvPr/>
            </p14:nvContentPartPr>
            <p14:xfrm>
              <a:off x="3559475" y="4095183"/>
              <a:ext cx="176400" cy="314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C01B560-B03A-4B05-8B8E-83B6B0FE12D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43995" y="4079703"/>
                <a:ext cx="2070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969A3A6-7F24-4AB1-AD4F-E9B31F7265A3}"/>
                  </a:ext>
                </a:extLst>
              </p14:cNvPr>
              <p14:cNvContentPartPr/>
              <p14:nvPr/>
            </p14:nvContentPartPr>
            <p14:xfrm>
              <a:off x="4037555" y="4214703"/>
              <a:ext cx="56880" cy="129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969A3A6-7F24-4AB1-AD4F-E9B31F7265A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22075" y="4198781"/>
                <a:ext cx="87480" cy="4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23F697D-3490-41E3-A25E-7D63FD5C98F1}"/>
                  </a:ext>
                </a:extLst>
              </p14:cNvPr>
              <p14:cNvContentPartPr/>
              <p14:nvPr/>
            </p14:nvContentPartPr>
            <p14:xfrm>
              <a:off x="4050155" y="4283823"/>
              <a:ext cx="38160" cy="190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23F697D-3490-41E3-A25E-7D63FD5C98F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34675" y="4268343"/>
                <a:ext cx="687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18" name="Ink 218">
                <a:extLst>
                  <a:ext uri="{FF2B5EF4-FFF2-40B4-BE49-F238E27FC236}">
                    <a16:creationId xmlns:a16="http://schemas.microsoft.com/office/drawing/2014/main" id="{CF2FE0C9-1BEF-403D-B3A7-63EDFB2BD695}"/>
                  </a:ext>
                </a:extLst>
              </p14:cNvPr>
              <p14:cNvContentPartPr/>
              <p14:nvPr/>
            </p14:nvContentPartPr>
            <p14:xfrm>
              <a:off x="4527875" y="3862623"/>
              <a:ext cx="3495960" cy="534960"/>
            </p14:xfrm>
          </p:contentPart>
        </mc:Choice>
        <mc:Fallback xmlns="">
          <p:pic>
            <p:nvPicPr>
              <p:cNvPr id="218" name="Ink 218">
                <a:extLst>
                  <a:ext uri="{FF2B5EF4-FFF2-40B4-BE49-F238E27FC236}">
                    <a16:creationId xmlns:a16="http://schemas.microsoft.com/office/drawing/2014/main" id="{CF2FE0C9-1BEF-403D-B3A7-63EDFB2BD69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512395" y="3847133"/>
                <a:ext cx="3526560" cy="565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8" name="Ink 228">
                <a:extLst>
                  <a:ext uri="{FF2B5EF4-FFF2-40B4-BE49-F238E27FC236}">
                    <a16:creationId xmlns:a16="http://schemas.microsoft.com/office/drawing/2014/main" id="{6DF89DCC-4B59-4F6D-BC1F-8494F14B3A32}"/>
                  </a:ext>
                </a:extLst>
              </p14:cNvPr>
              <p14:cNvContentPartPr/>
              <p14:nvPr/>
            </p14:nvContentPartPr>
            <p14:xfrm>
              <a:off x="5426795" y="4415943"/>
              <a:ext cx="1729440" cy="245520"/>
            </p14:xfrm>
          </p:contentPart>
        </mc:Choice>
        <mc:Fallback xmlns="">
          <p:pic>
            <p:nvPicPr>
              <p:cNvPr id="228" name="Ink 228">
                <a:extLst>
                  <a:ext uri="{FF2B5EF4-FFF2-40B4-BE49-F238E27FC236}">
                    <a16:creationId xmlns:a16="http://schemas.microsoft.com/office/drawing/2014/main" id="{6DF89DCC-4B59-4F6D-BC1F-8494F14B3A3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11312" y="4400463"/>
                <a:ext cx="1760046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2" name="Ink 232">
                <a:extLst>
                  <a:ext uri="{FF2B5EF4-FFF2-40B4-BE49-F238E27FC236}">
                    <a16:creationId xmlns:a16="http://schemas.microsoft.com/office/drawing/2014/main" id="{CF90AD39-9A8A-4AC4-92C2-BD8259F0D665}"/>
                  </a:ext>
                </a:extLst>
              </p14:cNvPr>
              <p14:cNvContentPartPr/>
              <p14:nvPr/>
            </p14:nvContentPartPr>
            <p14:xfrm>
              <a:off x="3987155" y="5076183"/>
              <a:ext cx="113760" cy="94680"/>
            </p14:xfrm>
          </p:contentPart>
        </mc:Choice>
        <mc:Fallback xmlns="">
          <p:pic>
            <p:nvPicPr>
              <p:cNvPr id="232" name="Ink 232">
                <a:extLst>
                  <a:ext uri="{FF2B5EF4-FFF2-40B4-BE49-F238E27FC236}">
                    <a16:creationId xmlns:a16="http://schemas.microsoft.com/office/drawing/2014/main" id="{CF90AD39-9A8A-4AC4-92C2-BD8259F0D66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971675" y="5060703"/>
                <a:ext cx="1443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0" name="Ink 240">
                <a:extLst>
                  <a:ext uri="{FF2B5EF4-FFF2-40B4-BE49-F238E27FC236}">
                    <a16:creationId xmlns:a16="http://schemas.microsoft.com/office/drawing/2014/main" id="{7E61EAEE-3616-4C39-8BFE-D8809DA90CE9}"/>
                  </a:ext>
                </a:extLst>
              </p14:cNvPr>
              <p14:cNvContentPartPr/>
              <p14:nvPr/>
            </p14:nvContentPartPr>
            <p14:xfrm>
              <a:off x="4314035" y="4755423"/>
              <a:ext cx="842760" cy="365040"/>
            </p14:xfrm>
          </p:contentPart>
        </mc:Choice>
        <mc:Fallback xmlns="">
          <p:pic>
            <p:nvPicPr>
              <p:cNvPr id="240" name="Ink 240">
                <a:extLst>
                  <a:ext uri="{FF2B5EF4-FFF2-40B4-BE49-F238E27FC236}">
                    <a16:creationId xmlns:a16="http://schemas.microsoft.com/office/drawing/2014/main" id="{7E61EAEE-3616-4C39-8BFE-D8809DA90CE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298555" y="4739943"/>
                <a:ext cx="8733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47" name="Ink 247">
                <a:extLst>
                  <a:ext uri="{FF2B5EF4-FFF2-40B4-BE49-F238E27FC236}">
                    <a16:creationId xmlns:a16="http://schemas.microsoft.com/office/drawing/2014/main" id="{78B9097A-3650-477B-AC89-5CEA39524909}"/>
                  </a:ext>
                </a:extLst>
              </p14:cNvPr>
              <p14:cNvContentPartPr/>
              <p14:nvPr/>
            </p14:nvContentPartPr>
            <p14:xfrm>
              <a:off x="5326355" y="4768023"/>
              <a:ext cx="1006200" cy="377640"/>
            </p14:xfrm>
          </p:contentPart>
        </mc:Choice>
        <mc:Fallback xmlns="">
          <p:pic>
            <p:nvPicPr>
              <p:cNvPr id="247" name="Ink 247">
                <a:extLst>
                  <a:ext uri="{FF2B5EF4-FFF2-40B4-BE49-F238E27FC236}">
                    <a16:creationId xmlns:a16="http://schemas.microsoft.com/office/drawing/2014/main" id="{78B9097A-3650-477B-AC89-5CEA3952490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310881" y="4752543"/>
                <a:ext cx="1036789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540A80AA-C502-42BB-BEFD-A3CC2FF611CC}"/>
                  </a:ext>
                </a:extLst>
              </p14:cNvPr>
              <p14:cNvContentPartPr/>
              <p14:nvPr/>
            </p14:nvContentPartPr>
            <p14:xfrm>
              <a:off x="4326635" y="5201823"/>
              <a:ext cx="2213280" cy="1198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540A80AA-C502-42BB-BEFD-A3CC2FF611C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11158" y="5186343"/>
                <a:ext cx="2243875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57" name="Ink 258">
                <a:extLst>
                  <a:ext uri="{FF2B5EF4-FFF2-40B4-BE49-F238E27FC236}">
                    <a16:creationId xmlns:a16="http://schemas.microsoft.com/office/drawing/2014/main" id="{9C5062AF-7D9E-4523-BE8A-CAA9899E6B07}"/>
                  </a:ext>
                </a:extLst>
              </p14:cNvPr>
              <p14:cNvContentPartPr/>
              <p14:nvPr/>
            </p14:nvContentPartPr>
            <p14:xfrm>
              <a:off x="6709475" y="5120103"/>
              <a:ext cx="126360" cy="126000"/>
            </p14:xfrm>
          </p:contentPart>
        </mc:Choice>
        <mc:Fallback xmlns="">
          <p:pic>
            <p:nvPicPr>
              <p:cNvPr id="257" name="Ink 258">
                <a:extLst>
                  <a:ext uri="{FF2B5EF4-FFF2-40B4-BE49-F238E27FC236}">
                    <a16:creationId xmlns:a16="http://schemas.microsoft.com/office/drawing/2014/main" id="{9C5062AF-7D9E-4523-BE8A-CAA9899E6B0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693995" y="5104667"/>
                <a:ext cx="156960" cy="15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58" name="Ink 259">
                <a:extLst>
                  <a:ext uri="{FF2B5EF4-FFF2-40B4-BE49-F238E27FC236}">
                    <a16:creationId xmlns:a16="http://schemas.microsoft.com/office/drawing/2014/main" id="{9894E910-ACDE-4F80-A794-977561A0D122}"/>
                  </a:ext>
                </a:extLst>
              </p14:cNvPr>
              <p14:cNvContentPartPr/>
              <p14:nvPr/>
            </p14:nvContentPartPr>
            <p14:xfrm>
              <a:off x="5357675" y="5396583"/>
              <a:ext cx="509760" cy="277200"/>
            </p14:xfrm>
          </p:contentPart>
        </mc:Choice>
        <mc:Fallback xmlns="">
          <p:pic>
            <p:nvPicPr>
              <p:cNvPr id="258" name="Ink 259">
                <a:extLst>
                  <a:ext uri="{FF2B5EF4-FFF2-40B4-BE49-F238E27FC236}">
                    <a16:creationId xmlns:a16="http://schemas.microsoft.com/office/drawing/2014/main" id="{9894E910-ACDE-4F80-A794-977561A0D12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42184" y="5381083"/>
                <a:ext cx="540382" cy="3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65" name="Ink 265">
                <a:extLst>
                  <a:ext uri="{FF2B5EF4-FFF2-40B4-BE49-F238E27FC236}">
                    <a16:creationId xmlns:a16="http://schemas.microsoft.com/office/drawing/2014/main" id="{34DCCCC8-45BF-4AC2-A55E-4DFC13BDA68C}"/>
                  </a:ext>
                </a:extLst>
              </p14:cNvPr>
              <p14:cNvContentPartPr/>
              <p14:nvPr/>
            </p14:nvContentPartPr>
            <p14:xfrm>
              <a:off x="7105475" y="5025783"/>
              <a:ext cx="697680" cy="163800"/>
            </p14:xfrm>
          </p:contentPart>
        </mc:Choice>
        <mc:Fallback xmlns="">
          <p:pic>
            <p:nvPicPr>
              <p:cNvPr id="265" name="Ink 265">
                <a:extLst>
                  <a:ext uri="{FF2B5EF4-FFF2-40B4-BE49-F238E27FC236}">
                    <a16:creationId xmlns:a16="http://schemas.microsoft.com/office/drawing/2014/main" id="{34DCCCC8-45BF-4AC2-A55E-4DFC13BDA68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089987" y="5010303"/>
                <a:ext cx="728296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81" name="Ink 282">
                <a:extLst>
                  <a:ext uri="{FF2B5EF4-FFF2-40B4-BE49-F238E27FC236}">
                    <a16:creationId xmlns:a16="http://schemas.microsoft.com/office/drawing/2014/main" id="{2D805D06-8418-4CCE-BDA4-514A90E8CFDD}"/>
                  </a:ext>
                </a:extLst>
              </p14:cNvPr>
              <p14:cNvContentPartPr/>
              <p14:nvPr/>
            </p14:nvContentPartPr>
            <p14:xfrm>
              <a:off x="3446435" y="5943783"/>
              <a:ext cx="69480" cy="88200"/>
            </p14:xfrm>
          </p:contentPart>
        </mc:Choice>
        <mc:Fallback xmlns="">
          <p:pic>
            <p:nvPicPr>
              <p:cNvPr id="281" name="Ink 282">
                <a:extLst>
                  <a:ext uri="{FF2B5EF4-FFF2-40B4-BE49-F238E27FC236}">
                    <a16:creationId xmlns:a16="http://schemas.microsoft.com/office/drawing/2014/main" id="{2D805D06-8418-4CCE-BDA4-514A90E8CFD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431035" y="5928366"/>
                <a:ext cx="99922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82" name="Ink 283">
                <a:extLst>
                  <a:ext uri="{FF2B5EF4-FFF2-40B4-BE49-F238E27FC236}">
                    <a16:creationId xmlns:a16="http://schemas.microsoft.com/office/drawing/2014/main" id="{E8ADB66C-29D5-421E-B1D8-53E9828C4823}"/>
                  </a:ext>
                </a:extLst>
              </p14:cNvPr>
              <p14:cNvContentPartPr/>
              <p14:nvPr/>
            </p14:nvContentPartPr>
            <p14:xfrm>
              <a:off x="755435" y="5666943"/>
              <a:ext cx="2440080" cy="509400"/>
            </p14:xfrm>
          </p:contentPart>
        </mc:Choice>
        <mc:Fallback xmlns="">
          <p:pic>
            <p:nvPicPr>
              <p:cNvPr id="282" name="Ink 283">
                <a:extLst>
                  <a:ext uri="{FF2B5EF4-FFF2-40B4-BE49-F238E27FC236}">
                    <a16:creationId xmlns:a16="http://schemas.microsoft.com/office/drawing/2014/main" id="{E8ADB66C-29D5-421E-B1D8-53E9828C482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39953" y="5651463"/>
                <a:ext cx="2470685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91" name="Ink 291">
                <a:extLst>
                  <a:ext uri="{FF2B5EF4-FFF2-40B4-BE49-F238E27FC236}">
                    <a16:creationId xmlns:a16="http://schemas.microsoft.com/office/drawing/2014/main" id="{4AF1BFF0-8660-40EB-8145-1B6C93F5FBDE}"/>
                  </a:ext>
                </a:extLst>
              </p14:cNvPr>
              <p14:cNvContentPartPr/>
              <p14:nvPr/>
            </p14:nvContentPartPr>
            <p14:xfrm>
              <a:off x="3874115" y="5629143"/>
              <a:ext cx="830160" cy="434520"/>
            </p14:xfrm>
          </p:contentPart>
        </mc:Choice>
        <mc:Fallback xmlns="">
          <p:pic>
            <p:nvPicPr>
              <p:cNvPr id="291" name="Ink 291">
                <a:extLst>
                  <a:ext uri="{FF2B5EF4-FFF2-40B4-BE49-F238E27FC236}">
                    <a16:creationId xmlns:a16="http://schemas.microsoft.com/office/drawing/2014/main" id="{4AF1BFF0-8660-40EB-8145-1B6C93F5FBD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58635" y="5613650"/>
                <a:ext cx="860760" cy="465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F33C621-F740-4BC1-AAC0-27895099FC4A}"/>
                  </a:ext>
                </a:extLst>
              </p14:cNvPr>
              <p14:cNvContentPartPr/>
              <p14:nvPr/>
            </p14:nvContentPartPr>
            <p14:xfrm>
              <a:off x="3817235" y="6163743"/>
              <a:ext cx="1915200" cy="129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F33C621-F740-4BC1-AAC0-27895099FC4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801755" y="6148263"/>
                <a:ext cx="1945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01" name="Ink 301">
                <a:extLst>
                  <a:ext uri="{FF2B5EF4-FFF2-40B4-BE49-F238E27FC236}">
                    <a16:creationId xmlns:a16="http://schemas.microsoft.com/office/drawing/2014/main" id="{310CAC09-565C-42D0-B910-1B5FAA6D8118}"/>
                  </a:ext>
                </a:extLst>
              </p14:cNvPr>
              <p14:cNvContentPartPr/>
              <p14:nvPr/>
            </p14:nvContentPartPr>
            <p14:xfrm>
              <a:off x="4892555" y="5654343"/>
              <a:ext cx="741960" cy="396360"/>
            </p14:xfrm>
          </p:contentPart>
        </mc:Choice>
        <mc:Fallback xmlns="">
          <p:pic>
            <p:nvPicPr>
              <p:cNvPr id="301" name="Ink 301">
                <a:extLst>
                  <a:ext uri="{FF2B5EF4-FFF2-40B4-BE49-F238E27FC236}">
                    <a16:creationId xmlns:a16="http://schemas.microsoft.com/office/drawing/2014/main" id="{310CAC09-565C-42D0-B910-1B5FAA6D811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877083" y="5638863"/>
                <a:ext cx="772545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08" name="Ink 308">
                <a:extLst>
                  <a:ext uri="{FF2B5EF4-FFF2-40B4-BE49-F238E27FC236}">
                    <a16:creationId xmlns:a16="http://schemas.microsoft.com/office/drawing/2014/main" id="{C7E413DE-BBEA-4345-ABF9-52FDC0FEEF92}"/>
                  </a:ext>
                </a:extLst>
              </p14:cNvPr>
              <p14:cNvContentPartPr/>
              <p14:nvPr/>
            </p14:nvContentPartPr>
            <p14:xfrm>
              <a:off x="4785635" y="6245463"/>
              <a:ext cx="496800" cy="226800"/>
            </p14:xfrm>
          </p:contentPart>
        </mc:Choice>
        <mc:Fallback xmlns="">
          <p:pic>
            <p:nvPicPr>
              <p:cNvPr id="308" name="Ink 308">
                <a:extLst>
                  <a:ext uri="{FF2B5EF4-FFF2-40B4-BE49-F238E27FC236}">
                    <a16:creationId xmlns:a16="http://schemas.microsoft.com/office/drawing/2014/main" id="{C7E413DE-BBEA-4345-ABF9-52FDC0FEEF9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770166" y="6229983"/>
                <a:ext cx="527378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12" name="Ink 312">
                <a:extLst>
                  <a:ext uri="{FF2B5EF4-FFF2-40B4-BE49-F238E27FC236}">
                    <a16:creationId xmlns:a16="http://schemas.microsoft.com/office/drawing/2014/main" id="{008942BE-8D70-489E-BFC3-4304ED57400C}"/>
                  </a:ext>
                </a:extLst>
              </p14:cNvPr>
              <p14:cNvContentPartPr/>
              <p14:nvPr/>
            </p14:nvContentPartPr>
            <p14:xfrm>
              <a:off x="6017915" y="6025503"/>
              <a:ext cx="75600" cy="88200"/>
            </p14:xfrm>
          </p:contentPart>
        </mc:Choice>
        <mc:Fallback xmlns="">
          <p:pic>
            <p:nvPicPr>
              <p:cNvPr id="312" name="Ink 312">
                <a:extLst>
                  <a:ext uri="{FF2B5EF4-FFF2-40B4-BE49-F238E27FC236}">
                    <a16:creationId xmlns:a16="http://schemas.microsoft.com/office/drawing/2014/main" id="{008942BE-8D70-489E-BFC3-4304ED57400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002508" y="6010086"/>
                <a:ext cx="106055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19" name="Ink 319">
                <a:extLst>
                  <a:ext uri="{FF2B5EF4-FFF2-40B4-BE49-F238E27FC236}">
                    <a16:creationId xmlns:a16="http://schemas.microsoft.com/office/drawing/2014/main" id="{89C59287-57A1-431B-B45E-09007CFA97C8}"/>
                  </a:ext>
                </a:extLst>
              </p14:cNvPr>
              <p14:cNvContentPartPr/>
              <p14:nvPr/>
            </p14:nvContentPartPr>
            <p14:xfrm>
              <a:off x="6426515" y="5924703"/>
              <a:ext cx="698040" cy="157680"/>
            </p14:xfrm>
          </p:contentPart>
        </mc:Choice>
        <mc:Fallback xmlns="">
          <p:pic>
            <p:nvPicPr>
              <p:cNvPr id="319" name="Ink 319">
                <a:extLst>
                  <a:ext uri="{FF2B5EF4-FFF2-40B4-BE49-F238E27FC236}">
                    <a16:creationId xmlns:a16="http://schemas.microsoft.com/office/drawing/2014/main" id="{89C59287-57A1-431B-B45E-09007CFA97C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411035" y="5909188"/>
                <a:ext cx="72864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60532916-CC63-4BFB-9C0D-D4EEA1AA866A}"/>
                  </a:ext>
                </a:extLst>
              </p14:cNvPr>
              <p14:cNvContentPartPr/>
              <p14:nvPr/>
            </p14:nvContentPartPr>
            <p14:xfrm>
              <a:off x="7011155" y="5415663"/>
              <a:ext cx="735840" cy="316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60532916-CC63-4BFB-9C0D-D4EEA1AA866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95675" y="5400357"/>
                <a:ext cx="766440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7D650DB2-50D3-47C1-969E-A41026F183A8}"/>
                  </a:ext>
                </a:extLst>
              </p14:cNvPr>
              <p14:cNvContentPartPr/>
              <p14:nvPr/>
            </p14:nvContentPartPr>
            <p14:xfrm>
              <a:off x="6539555" y="6258063"/>
              <a:ext cx="358560" cy="3168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7D650DB2-50D3-47C1-969E-A41026F183A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524075" y="6242757"/>
                <a:ext cx="389160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21165B76-5F8B-4DC4-A985-ACC0B505170C}"/>
                  </a:ext>
                </a:extLst>
              </p14:cNvPr>
              <p14:cNvContentPartPr/>
              <p14:nvPr/>
            </p14:nvContentPartPr>
            <p14:xfrm>
              <a:off x="8054795" y="4918863"/>
              <a:ext cx="610200" cy="34632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21165B76-5F8B-4DC4-A985-ACC0B50517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039315" y="4903367"/>
                <a:ext cx="640800" cy="37695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E3C3-0D9F-489B-82B0-F9880597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36094"/>
            <a:ext cx="6120680" cy="850106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EXAMPLE 2</a:t>
            </a:r>
            <a:endParaRPr lang="en-VI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7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78E533-D1DF-452E-961D-C0B8214A8A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451808"/>
              </p:ext>
            </p:extLst>
          </p:nvPr>
        </p:nvGraphicFramePr>
        <p:xfrm>
          <a:off x="690714" y="1056975"/>
          <a:ext cx="8224686" cy="5496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781">
                  <a:extLst>
                    <a:ext uri="{9D8B030D-6E8A-4147-A177-3AD203B41FA5}">
                      <a16:colId xmlns:a16="http://schemas.microsoft.com/office/drawing/2014/main" val="1785729984"/>
                    </a:ext>
                  </a:extLst>
                </a:gridCol>
                <a:gridCol w="1370781">
                  <a:extLst>
                    <a:ext uri="{9D8B030D-6E8A-4147-A177-3AD203B41FA5}">
                      <a16:colId xmlns:a16="http://schemas.microsoft.com/office/drawing/2014/main" val="2973181390"/>
                    </a:ext>
                  </a:extLst>
                </a:gridCol>
                <a:gridCol w="1370781">
                  <a:extLst>
                    <a:ext uri="{9D8B030D-6E8A-4147-A177-3AD203B41FA5}">
                      <a16:colId xmlns:a16="http://schemas.microsoft.com/office/drawing/2014/main" val="2365059109"/>
                    </a:ext>
                  </a:extLst>
                </a:gridCol>
                <a:gridCol w="1370781">
                  <a:extLst>
                    <a:ext uri="{9D8B030D-6E8A-4147-A177-3AD203B41FA5}">
                      <a16:colId xmlns:a16="http://schemas.microsoft.com/office/drawing/2014/main" val="2828755151"/>
                    </a:ext>
                  </a:extLst>
                </a:gridCol>
                <a:gridCol w="1370781">
                  <a:extLst>
                    <a:ext uri="{9D8B030D-6E8A-4147-A177-3AD203B41FA5}">
                      <a16:colId xmlns:a16="http://schemas.microsoft.com/office/drawing/2014/main" val="1265541713"/>
                    </a:ext>
                  </a:extLst>
                </a:gridCol>
                <a:gridCol w="1370781">
                  <a:extLst>
                    <a:ext uri="{9D8B030D-6E8A-4147-A177-3AD203B41FA5}">
                      <a16:colId xmlns:a16="http://schemas.microsoft.com/office/drawing/2014/main" val="632699621"/>
                    </a:ext>
                  </a:extLst>
                </a:gridCol>
              </a:tblGrid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S. No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Outlook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 Tennis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2638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99568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07613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Overcast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140744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Sunny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Mild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41258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Sunny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Cool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345299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Sunny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Cool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42202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Overcast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Cool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127746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Mild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9761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Cool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08473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Sunny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Mild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82508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Mild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519818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Overcast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Mild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094098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Overcast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Normal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33881"/>
                  </a:ext>
                </a:extLst>
              </a:tr>
              <a:tr h="366415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Sunny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Mild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783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0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B8DDF9D-F35C-473B-85AB-72C971E4BA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4800" y="3464431"/>
            <a:ext cx="8153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VI" altLang="en-VI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today = (Sunny, Hot, Normal, False)</a:t>
            </a:r>
            <a:r>
              <a:rPr kumimoji="0" lang="en-VI" altLang="en-VI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VI" altLang="en-VI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32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E27A8E-EB28-4DBD-9771-5E4B7D646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</p:spTree>
    <p:extLst>
      <p:ext uri="{BB962C8B-B14F-4D97-AF65-F5344CB8AC3E}">
        <p14:creationId xmlns:p14="http://schemas.microsoft.com/office/powerpoint/2010/main" val="2800899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239</Words>
  <Application>Microsoft Office PowerPoint</Application>
  <PresentationFormat>On-screen Show (4:3)</PresentationFormat>
  <Paragraphs>159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 Unicode MS</vt:lpstr>
      <vt:lpstr>Arial</vt:lpstr>
      <vt:lpstr>Calibri</vt:lpstr>
      <vt:lpstr>Helvetica Neue</vt:lpstr>
      <vt:lpstr>Tahoma</vt:lpstr>
      <vt:lpstr>Times New Roman</vt:lpstr>
      <vt:lpstr>1_Office Theme</vt:lpstr>
      <vt:lpstr>Office Theme</vt:lpstr>
      <vt:lpstr>2_Office Theme</vt:lpstr>
      <vt:lpstr>3_Office Theme</vt:lpstr>
      <vt:lpstr>4_Office Theme</vt:lpstr>
      <vt:lpstr>5_Office Theme</vt:lpstr>
      <vt:lpstr>Worksheet</vt:lpstr>
      <vt:lpstr>Equation</vt:lpstr>
      <vt:lpstr>EXAMPLE 1</vt:lpstr>
      <vt:lpstr>PowerPoint Presentation</vt:lpstr>
      <vt:lpstr>PowerPoint Presentation</vt:lpstr>
      <vt:lpstr>PowerPoint Presentation</vt:lpstr>
      <vt:lpstr>PowerPoint Presentation</vt:lpstr>
      <vt:lpstr>EXAMPLE 2</vt:lpstr>
      <vt:lpstr>PowerPoint Presentation</vt:lpstr>
      <vt:lpstr>PowerPoint Presentation</vt:lpstr>
      <vt:lpstr>PowerPoint Presentation</vt:lpstr>
      <vt:lpstr>EXAMPLE 3</vt:lpstr>
      <vt:lpstr>New Instance: Magazine Promotion = Yes , Watch Promotion = Yes,  Life Insurance Promotion = No, Credit Card Insurance = No   then Sex = ?</vt:lpstr>
      <vt:lpstr>PowerPoint Presentation</vt:lpstr>
      <vt:lpstr>PowerPoint Presentation</vt:lpstr>
      <vt:lpstr>PowerPoint Presentation</vt:lpstr>
      <vt:lpstr>PowerPoint Presentation</vt:lpstr>
      <vt:lpstr>EXAMPLE 4</vt:lpstr>
      <vt:lpstr>Example 4 </vt:lpstr>
      <vt:lpstr>    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DSECL    ZG565</dc:title>
  <dc:creator>YVKRaviKumar</dc:creator>
  <cp:lastModifiedBy>YVKRaviKumar</cp:lastModifiedBy>
  <cp:revision>17</cp:revision>
  <dcterms:created xsi:type="dcterms:W3CDTF">2020-11-28T23:52:44Z</dcterms:created>
  <dcterms:modified xsi:type="dcterms:W3CDTF">2021-09-04T08:20:41Z</dcterms:modified>
</cp:coreProperties>
</file>